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78" r:id="rId10"/>
    <p:sldId id="263" r:id="rId11"/>
    <p:sldId id="264" r:id="rId12"/>
    <p:sldId id="269" r:id="rId13"/>
    <p:sldId id="272" r:id="rId14"/>
    <p:sldId id="266" r:id="rId15"/>
    <p:sldId id="267" r:id="rId16"/>
    <p:sldId id="268" r:id="rId17"/>
    <p:sldId id="270" r:id="rId18"/>
    <p:sldId id="271" r:id="rId19"/>
    <p:sldId id="273" r:id="rId20"/>
    <p:sldId id="279" r:id="rId21"/>
    <p:sldId id="275" r:id="rId22"/>
  </p:sldIdLst>
  <p:sldSz cx="12192000" cy="6858000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523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962563C-8225-4A10-A440-8EE485CCFBE7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B0347FA-CD28-4C77-9FD8-F8645B302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27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563C-8225-4A10-A440-8EE485CCFBE7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47FA-CD28-4C77-9FD8-F8645B302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794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962563C-8225-4A10-A440-8EE485CCFBE7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B0347FA-CD28-4C77-9FD8-F8645B302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391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962563C-8225-4A10-A440-8EE485CCFBE7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B0347FA-CD28-4C77-9FD8-F8645B302A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6048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962563C-8225-4A10-A440-8EE485CCFBE7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B0347FA-CD28-4C77-9FD8-F8645B302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404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563C-8225-4A10-A440-8EE485CCFBE7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47FA-CD28-4C77-9FD8-F8645B302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17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563C-8225-4A10-A440-8EE485CCFBE7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47FA-CD28-4C77-9FD8-F8645B302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31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563C-8225-4A10-A440-8EE485CCFBE7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47FA-CD28-4C77-9FD8-F8645B302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230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962563C-8225-4A10-A440-8EE485CCFBE7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B0347FA-CD28-4C77-9FD8-F8645B302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71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563C-8225-4A10-A440-8EE485CCFBE7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47FA-CD28-4C77-9FD8-F8645B302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962563C-8225-4A10-A440-8EE485CCFBE7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B0347FA-CD28-4C77-9FD8-F8645B302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72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563C-8225-4A10-A440-8EE485CCFBE7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47FA-CD28-4C77-9FD8-F8645B302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86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563C-8225-4A10-A440-8EE485CCFBE7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47FA-CD28-4C77-9FD8-F8645B302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697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563C-8225-4A10-A440-8EE485CCFBE7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47FA-CD28-4C77-9FD8-F8645B302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94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563C-8225-4A10-A440-8EE485CCFBE7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47FA-CD28-4C77-9FD8-F8645B302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71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563C-8225-4A10-A440-8EE485CCFBE7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47FA-CD28-4C77-9FD8-F8645B302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113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563C-8225-4A10-A440-8EE485CCFBE7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47FA-CD28-4C77-9FD8-F8645B302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17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2563C-8225-4A10-A440-8EE485CCFBE7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347FA-CD28-4C77-9FD8-F8645B302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57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4772" y="1875832"/>
            <a:ext cx="9448800" cy="1825096"/>
          </a:xfrm>
        </p:spPr>
        <p:txBody>
          <a:bodyPr>
            <a:no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формы организации летнего отдыха  детей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64186" y="472541"/>
            <a:ext cx="9448800" cy="685800"/>
          </a:xfrm>
        </p:spPr>
        <p:txBody>
          <a:bodyPr>
            <a:noAutofit/>
          </a:bodyPr>
          <a:lstStyle/>
          <a:p>
            <a:pPr marL="27432" algn="ct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Муниципальное казённое образовательное учреждение дополнительного образования</a:t>
            </a:r>
          </a:p>
          <a:p>
            <a:pPr marL="27432" algn="ct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Центр дополнительного образования детей</a:t>
            </a:r>
          </a:p>
          <a:p>
            <a:endParaRPr lang="ru-RU" sz="24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601941" y="4237350"/>
            <a:ext cx="5590059" cy="79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 Леонтьева Наталья Владимировна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017616" y="6457950"/>
            <a:ext cx="3168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Богучаны, 2018 год</a:t>
            </a:r>
          </a:p>
        </p:txBody>
      </p:sp>
    </p:spTree>
    <p:extLst>
      <p:ext uri="{BB962C8B-B14F-4D97-AF65-F5344CB8AC3E}">
        <p14:creationId xmlns:p14="http://schemas.microsoft.com/office/powerpoint/2010/main" val="3918622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4039" y="818693"/>
            <a:ext cx="8610600" cy="1118748"/>
          </a:xfrm>
        </p:spPr>
        <p:txBody>
          <a:bodyPr/>
          <a:lstStyle/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Вопросы анкеты: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8353" y="1756371"/>
            <a:ext cx="66180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такие Пётр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Февронья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Знаете, вы праздник «День семьи, любви и верности!» и почему он так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называется?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основатели праздника?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именно в городе Муроме Владимирский области празднуется праздник?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символ праздника ромашка?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16024" y="2752254"/>
            <a:ext cx="4916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дети и родители, ничего о празднике не знают. </a:t>
            </a:r>
          </a:p>
        </p:txBody>
      </p:sp>
    </p:spTree>
    <p:extLst>
      <p:ext uri="{BB962C8B-B14F-4D97-AF65-F5344CB8AC3E}">
        <p14:creationId xmlns:p14="http://schemas.microsoft.com/office/powerpoint/2010/main" val="2539445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9307" y="719105"/>
            <a:ext cx="8610600" cy="1293028"/>
          </a:xfrm>
        </p:spPr>
        <p:txBody>
          <a:bodyPr/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1314" y="1792586"/>
            <a:ext cx="739668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Изучили историю праздника.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Оформили буклеты «История о Петре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Февронии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символе праздника «Легенда о ромашке», загадки, истории традиции.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Сделали эскизы.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Подобрали фотографии и фон.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Изготовили цветы.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Оформили панно.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сценарий праздника: игры, ребусы, загадки, пословицы, поговорки.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Пригласили гостей родителей, братьев сестрёнок.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Испекли торт и провели праздник.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284" y="3121897"/>
            <a:ext cx="4133337" cy="347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87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5010" y="-32271"/>
            <a:ext cx="5187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проектом: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821" y="3843196"/>
            <a:ext cx="3802457" cy="28518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089" y="3449370"/>
            <a:ext cx="4080095" cy="30600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130" y="679010"/>
            <a:ext cx="2373140" cy="31641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959" y="3125206"/>
            <a:ext cx="2677374" cy="35698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lum bright="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951" y="675615"/>
            <a:ext cx="3573102" cy="26798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9659" y="675615"/>
            <a:ext cx="3698339" cy="277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62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27548" y="72427"/>
            <a:ext cx="5187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проектом: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5" y="766732"/>
            <a:ext cx="2848447" cy="37979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1850" y="2444436"/>
            <a:ext cx="2936718" cy="39156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1723" y="780313"/>
            <a:ext cx="2828076" cy="37707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6109" y="2665696"/>
            <a:ext cx="2997828" cy="3997104"/>
          </a:xfrm>
          <a:prstGeom prst="rect">
            <a:avLst/>
          </a:prstGeom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44" y="4820797"/>
            <a:ext cx="1354329" cy="1354329"/>
          </a:xfrm>
          <a:prstGeom prst="rect">
            <a:avLst/>
          </a:prstGeom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939" y="1018141"/>
            <a:ext cx="1354329" cy="135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6036" y="1457729"/>
            <a:ext cx="3874723" cy="50400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56742" y="310441"/>
            <a:ext cx="5658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работы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«Моя семья»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9908" y="6103345"/>
            <a:ext cx="3012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Работа Антоновой Сони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84123" y="1057619"/>
            <a:ext cx="3783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Работа Барановой Тани</a:t>
            </a:r>
          </a:p>
        </p:txBody>
      </p:sp>
      <p:pic>
        <p:nvPicPr>
          <p:cNvPr id="9" name="Рисунок 8" descr="depositphotos_73077639-stock-photo-three-chamomiles-on-a-whit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1320" y="3380031"/>
            <a:ext cx="2417565" cy="31234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91" y="512618"/>
            <a:ext cx="3948545" cy="54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96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418" y="720436"/>
            <a:ext cx="3823855" cy="51677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800" y="2078182"/>
            <a:ext cx="4225636" cy="42810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9037" y="6062698"/>
            <a:ext cx="3919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Маханьковой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Анжелики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59975" y="1408323"/>
            <a:ext cx="4594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Работа Смолиной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Карины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92299" y="3214723"/>
            <a:ext cx="1600200" cy="28479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85692" y="23278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работы </a:t>
            </a:r>
          </a:p>
          <a:p>
            <a:pPr lvl="0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семья»</a:t>
            </a:r>
          </a:p>
        </p:txBody>
      </p:sp>
    </p:spTree>
    <p:extLst>
      <p:ext uri="{BB962C8B-B14F-4D97-AF65-F5344CB8AC3E}">
        <p14:creationId xmlns:p14="http://schemas.microsoft.com/office/powerpoint/2010/main" val="142799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1600" y="386808"/>
            <a:ext cx="639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Коллективное панно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«День семьи, любви и верности»</a:t>
            </a:r>
          </a:p>
        </p:txBody>
      </p:sp>
      <p:pic>
        <p:nvPicPr>
          <p:cNvPr id="5" name="Рисунок 4" descr="xUCxKCyeXpM.jpg"/>
          <p:cNvPicPr>
            <a:picLocks noChangeAspect="1"/>
          </p:cNvPicPr>
          <p:nvPr/>
        </p:nvPicPr>
        <p:blipFill>
          <a:blip r:embed="rId2" cstate="screen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22763" y="1684731"/>
            <a:ext cx="6912162" cy="4087259"/>
          </a:xfrm>
          <a:prstGeom prst="rect">
            <a:avLst/>
          </a:prstGeom>
        </p:spPr>
      </p:pic>
      <p:pic>
        <p:nvPicPr>
          <p:cNvPr id="6" name="Рисунок 5" descr="wC5A823uROw.jpg"/>
          <p:cNvPicPr>
            <a:picLocks noChangeAspect="1"/>
          </p:cNvPicPr>
          <p:nvPr/>
        </p:nvPicPr>
        <p:blipFill>
          <a:blip r:embed="rId3" cstate="screen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338" y="925417"/>
            <a:ext cx="4443588" cy="2159306"/>
          </a:xfrm>
          <a:prstGeom prst="rect">
            <a:avLst/>
          </a:prstGeom>
        </p:spPr>
      </p:pic>
      <p:pic>
        <p:nvPicPr>
          <p:cNvPr id="7" name="Рисунок 6" descr="bb8fjltB2tg.jpg"/>
          <p:cNvPicPr>
            <a:picLocks noChangeAspect="1"/>
          </p:cNvPicPr>
          <p:nvPr/>
        </p:nvPicPr>
        <p:blipFill>
          <a:blip r:embed="rId4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26"/>
          <a:stretch>
            <a:fillRect/>
          </a:stretch>
        </p:blipFill>
        <p:spPr>
          <a:xfrm>
            <a:off x="495760" y="3481331"/>
            <a:ext cx="3868915" cy="304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69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977" y="478631"/>
            <a:ext cx="5944423" cy="4458318"/>
          </a:xfrm>
          <a:prstGeom prst="rect">
            <a:avLst/>
          </a:prstGeom>
        </p:spPr>
      </p:pic>
      <p:pic>
        <p:nvPicPr>
          <p:cNvPr id="5" name="Рисунок 4" descr="depositphotos_11064217-stockafbeelding-kamille-met-bladere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33" y="4993407"/>
            <a:ext cx="2036351" cy="15193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599" y="1997898"/>
            <a:ext cx="6070762" cy="455307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599029" y="478631"/>
            <a:ext cx="48817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проектом:</a:t>
            </a:r>
          </a:p>
        </p:txBody>
      </p:sp>
    </p:spTree>
    <p:extLst>
      <p:ext uri="{BB962C8B-B14F-4D97-AF65-F5344CB8AC3E}">
        <p14:creationId xmlns:p14="http://schemas.microsoft.com/office/powerpoint/2010/main" val="368749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1400" y="1653552"/>
            <a:ext cx="4484483" cy="33633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162" y="622223"/>
            <a:ext cx="4692713" cy="35195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7127" y="300042"/>
            <a:ext cx="59005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Праздник, посвященный 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Дню семьи, любви и верности!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6426" y="5196137"/>
            <a:ext cx="1419492" cy="14194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749" y="5310554"/>
            <a:ext cx="1894833" cy="11408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35" y="4448275"/>
            <a:ext cx="1968999" cy="17245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1800" y="2840182"/>
            <a:ext cx="4890106" cy="366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68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459" y="1266175"/>
            <a:ext cx="6850455" cy="51378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3578" y="2265435"/>
            <a:ext cx="38386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Главным сюрпризом праздника был торт – который девочки испекли сами.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4535" y="319490"/>
            <a:ext cx="5750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Праздник, посвященный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Дню семьи, любви и верности!</a:t>
            </a:r>
          </a:p>
        </p:txBody>
      </p:sp>
    </p:spTree>
    <p:extLst>
      <p:ext uri="{BB962C8B-B14F-4D97-AF65-F5344CB8AC3E}">
        <p14:creationId xmlns:p14="http://schemas.microsoft.com/office/powerpoint/2010/main" val="1550285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7493" y="538037"/>
            <a:ext cx="8610600" cy="129302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семьи любви и верности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953" y="1547917"/>
            <a:ext cx="4408812" cy="49237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7592" y="2127564"/>
            <a:ext cx="5630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реализации проекта - в течении месяца (июнь)</a:t>
            </a:r>
          </a:p>
          <a:p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детей: 9 – 11 лет</a:t>
            </a:r>
          </a:p>
        </p:txBody>
      </p:sp>
    </p:spTree>
    <p:extLst>
      <p:ext uri="{BB962C8B-B14F-4D97-AF65-F5344CB8AC3E}">
        <p14:creationId xmlns:p14="http://schemas.microsoft.com/office/powerpoint/2010/main" val="712131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7017" y="184904"/>
            <a:ext cx="5929745" cy="132311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 в выставке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«Дары природы»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162" y="1660414"/>
            <a:ext cx="11019653" cy="487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35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792" y="853919"/>
            <a:ext cx="7022679" cy="2511835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3" name="Рисунок 2" descr="depositphotos_77604816-stock-photo-chamomile-flower-group-green-leave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525" y="407625"/>
            <a:ext cx="3770637" cy="375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78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6171" y="891121"/>
            <a:ext cx="7108479" cy="1293028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 силу сильной загруженности родителей уделяется недостаточно внимания совместной деятельности детей и родителей.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004" y="2289899"/>
            <a:ext cx="4523715" cy="33927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979" y="2433119"/>
            <a:ext cx="4831532" cy="34606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9658" y="5816906"/>
            <a:ext cx="4946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Семья Смолиных на празднике, посвященном Дню семьи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90631" y="6081310"/>
            <a:ext cx="5111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Родители вместе с детьми отмечают День семьи</a:t>
            </a:r>
          </a:p>
        </p:txBody>
      </p:sp>
    </p:spTree>
    <p:extLst>
      <p:ext uri="{BB962C8B-B14F-4D97-AF65-F5344CB8AC3E}">
        <p14:creationId xmlns:p14="http://schemas.microsoft.com/office/powerpoint/2010/main" val="2263506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9665" y="2209045"/>
            <a:ext cx="54049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– это то, что мы делим на всех,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понемножку: и слезы, и смех,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Взлет и падение, радость, печаль,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Дружба и ссоры, молчанья печать,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мчатся секунды, недели, года,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– это то, что с тобою всегда!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GJTf5-in0H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5285" y="1418766"/>
            <a:ext cx="5973538" cy="406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4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8474" y="1376126"/>
            <a:ext cx="10483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Обесценивание традиционных семейных понятий: любовь, терпимость,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верность, взаимопомощь и взаимовыручка.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48547" y="4427146"/>
            <a:ext cx="10022186" cy="151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«День семьи, любви и верности»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у детей любовь и уважение ко всем членам семьи.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представления о семье, семейных традициях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74" y="2883057"/>
            <a:ext cx="2471030" cy="28749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7773" y="2196833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0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6108" y="610464"/>
            <a:ext cx="5382491" cy="129302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7362" y="1903492"/>
            <a:ext cx="791272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историю праздника.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символ праздника и легенду о символе праздника.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Изготовить индивидуальное панно «Моя семья» в технике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скрапбукинг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Изготовить коллективное панно «День семьи, любви и верности» в технике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скрапбукинг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семейные традиции, любимые блюда, мечты, пожелания любимым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Придумать сценарий итогового совместного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взрослого мероприятия.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3711" y="4317025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1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045" y="1455054"/>
            <a:ext cx="4712677" cy="426687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 России есть свой праздник влюбленных -  Всероссийский день семьи, любви и верности!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С 2008 года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июля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день святых Петра и Февроньи Муромских — православных покровителей семьи и брака. это пара, которая является образцом идеальных семейных отношений.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892" y="1183740"/>
            <a:ext cx="6433881" cy="481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31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273" y="482821"/>
            <a:ext cx="8610600" cy="1036196"/>
          </a:xfrm>
        </p:spPr>
        <p:txBody>
          <a:bodyPr>
            <a:normAutofit/>
          </a:bodyPr>
          <a:lstStyle/>
          <a:p>
            <a:r>
              <a:rPr lang="ru-RU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за любовь и верность</a:t>
            </a:r>
            <a:endParaRPr lang="ru-RU" sz="3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6129" y="5746259"/>
            <a:ext cx="5805550" cy="676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вручается лучшим семьям России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5164" y="1665587"/>
            <a:ext cx="3836867" cy="37875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535" y="1665586"/>
            <a:ext cx="3814784" cy="378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46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11192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праздника - ромашка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845132" y="2232561"/>
            <a:ext cx="5985164" cy="2339439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Ромашка - простой, но в то же время удивительно красивый цветок. Это очень родной, домашний символ. Кроме того – это символ лета, тепла, уюта, чистоты и невинности, скромность и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первая любовь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769" y="1876301"/>
            <a:ext cx="3794993" cy="3598450"/>
          </a:xfrm>
          <a:prstGeom prst="rect">
            <a:avLst/>
          </a:prstGeom>
        </p:spPr>
      </p:pic>
      <p:pic>
        <p:nvPicPr>
          <p:cNvPr id="7" name="Рисунок 6" descr="depositphotos_73077639-stock-photo-three-chamomiles-on-a-whit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896"/>
          <a:stretch/>
        </p:blipFill>
        <p:spPr>
          <a:xfrm>
            <a:off x="9132512" y="3809259"/>
            <a:ext cx="2588821" cy="3048741"/>
          </a:xfrm>
          <a:prstGeom prst="rect">
            <a:avLst/>
          </a:prstGeom>
        </p:spPr>
      </p:pic>
      <p:pic>
        <p:nvPicPr>
          <p:cNvPr id="8" name="Рисунок 7" descr="depositphotos_77604816-stock-photo-chamomile-flower-group-green-leaves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295" y="4572000"/>
            <a:ext cx="2268457" cy="194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664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2daf6fbef6b9af19c61c929a97694ce64cf824"/>
</p:tagLst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886</TotalTime>
  <Words>456</Words>
  <Application>Microsoft Office PowerPoint</Application>
  <PresentationFormat>Широкоэкранный</PresentationFormat>
  <Paragraphs>68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След самолета</vt:lpstr>
      <vt:lpstr>Новые формы организации летнего отдыха  детей</vt:lpstr>
      <vt:lpstr>День семьи любви и верности</vt:lpstr>
      <vt:lpstr>Актуальность.       В силу сильной загруженности родителей уделяется недостаточно внимания совместной деятельности детей и родителей. </vt:lpstr>
      <vt:lpstr>Презентация PowerPoint</vt:lpstr>
      <vt:lpstr>Презентация PowerPoint</vt:lpstr>
      <vt:lpstr>Задачи проекта:</vt:lpstr>
      <vt:lpstr>     В России есть свой праздник влюбленных -  Всероссийский день семьи, любви и верности!        С 2008 года 8 июля отмечается день святых Петра и Февроньи Муромских — православных покровителей семьи и брака. это пара, которая является образцом идеальных семейных отношений.   </vt:lpstr>
      <vt:lpstr>Медаль за любовь и верность</vt:lpstr>
      <vt:lpstr>Символ праздника - ромашка</vt:lpstr>
      <vt:lpstr>Вопросы анкеты:</vt:lpstr>
      <vt:lpstr>Домашнее задание.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 в выставке  «Дары природы»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Юльтимиров</dc:creator>
  <cp:lastModifiedBy>Илья Юльтимиров</cp:lastModifiedBy>
  <cp:revision>34</cp:revision>
  <dcterms:created xsi:type="dcterms:W3CDTF">2018-11-21T07:26:54Z</dcterms:created>
  <dcterms:modified xsi:type="dcterms:W3CDTF">2018-11-26T12:22:30Z</dcterms:modified>
</cp:coreProperties>
</file>