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75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4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404663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1109454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1814245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2519036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3223827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3928618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4633409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5338200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mg-fotki.yandex.ru/get/6407/16969765.31/0_67c0b_708ffb90_L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392" y="6042993"/>
            <a:ext cx="925979" cy="4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5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zezete2.z.e.pic.centerblog.net/o/1c839cbc.png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740352" y="5320191"/>
            <a:ext cx="1289577" cy="127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КАК ОРГАНИЗОВАТЬ И ПРОВЕСТИ ИССЛЕДОВАНИЕ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Мастер-класс педагога </a:t>
            </a:r>
            <a:r>
              <a:rPr lang="ru-RU" b="1" dirty="0" smtClean="0"/>
              <a:t>ДО</a:t>
            </a:r>
            <a:r>
              <a:rPr lang="ru-RU" b="1" dirty="0" smtClean="0"/>
              <a:t> </a:t>
            </a:r>
            <a:r>
              <a:rPr lang="ru-RU" b="1" dirty="0" err="1" smtClean="0"/>
              <a:t>Буряковой</a:t>
            </a:r>
            <a:r>
              <a:rPr lang="ru-RU" b="1" dirty="0" smtClean="0"/>
              <a:t> Г.А.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sz="2400" dirty="0" smtClean="0"/>
              <a:t>редмет исследования должен обладать узнаваемостью и поддаваться описанию. Это знание, которое  Вы хотите получить в результате проведения исследования. Совокупность элементов, связей, отношений в конкретной области объекта, в которой вычленяется проблема , требующая решений. Предмет исследования более узкое понятие, чем объект. Он является частью, элементом объекта.  Предмет исследования определяется при ответе на следующие вопросы: Как рассматривается объект? Какие отношения ему присущи? Какие аспекты и функции выделяет исследователь для изучения объекта?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Предположительное суждение о закономерной (причинной) связи явлений. Недоказанное утверждение, предположение или догадка. Как правило, гипотеза высказывается на основе ряда подтверждающих её наблюдений (примеров), и поэтому выглядит правдоподобно. Гипотезу впоследствии или доказывают, превращая её в установленный факт, или же опровергают, переводя в разряд ложных утверждений. Недоказанная и не опровергнутая гипотеза называется открытой проблемой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Конкретизированные или более частные цели. Начинается с глагола: изучить, описать, установить, выяснить…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исследования</a:t>
            </a:r>
          </a:p>
          <a:p>
            <a:r>
              <a:rPr lang="ru-RU" dirty="0" smtClean="0"/>
              <a:t>Оформление результатов</a:t>
            </a:r>
          </a:p>
          <a:p>
            <a:r>
              <a:rPr lang="ru-RU" dirty="0" smtClean="0"/>
              <a:t>Анализ полученных результатов</a:t>
            </a:r>
          </a:p>
          <a:p>
            <a:r>
              <a:rPr lang="ru-RU" dirty="0" smtClean="0"/>
              <a:t>Формулирование выводов ( в том числе подтверждение или </a:t>
            </a:r>
            <a:r>
              <a:rPr lang="ru-RU" smtClean="0"/>
              <a:t>опровержение гипотезы)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5, 2, 1, 12, 8, 10, 9, 3, 4, 7, 6, 11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Стремитесь развить в каждом ребенке его индивидуальные наклонности и способности;</a:t>
            </a:r>
          </a:p>
          <a:p>
            <a:pPr lvl="0"/>
            <a:r>
              <a:rPr lang="ru-RU" sz="2000" dirty="0" smtClean="0"/>
              <a:t>Ориентируйтесь больше на процесс исследовательского поиска;</a:t>
            </a:r>
          </a:p>
          <a:p>
            <a:pPr lvl="0"/>
            <a:r>
              <a:rPr lang="ru-RU" sz="2000" dirty="0" smtClean="0"/>
              <a:t>Учите выявлять связи между предметами, событиями и явлениями;</a:t>
            </a:r>
          </a:p>
          <a:p>
            <a:pPr lvl="0"/>
            <a:r>
              <a:rPr lang="ru-RU" sz="2000" dirty="0" smtClean="0"/>
              <a:t>Учите детей  способности добывать информацию, а также умениям анализировать; синтезировать и  классифицировать получаемую ими информацию;</a:t>
            </a:r>
          </a:p>
          <a:p>
            <a:pPr lvl="0"/>
            <a:r>
              <a:rPr lang="ru-RU" sz="2000" dirty="0" smtClean="0"/>
              <a:t>Не делайте за детей то, что они  могут  сделать самостоятельно; </a:t>
            </a:r>
          </a:p>
          <a:p>
            <a:pPr lvl="0"/>
            <a:r>
              <a:rPr lang="ru-RU" sz="2000" dirty="0" smtClean="0"/>
              <a:t>Обучайте школьников  анализу ситуаций и  решению проблем исследования;</a:t>
            </a:r>
          </a:p>
          <a:p>
            <a:pPr lvl="0"/>
            <a:r>
              <a:rPr lang="ru-RU" sz="2000" dirty="0" smtClean="0"/>
              <a:t>Оценивая, помните – лучше похвалить ни за что, чем ни за что критиковать.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3000372"/>
            <a:ext cx="8334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Исследовательская деятельность учащихся</a:t>
            </a:r>
            <a:r>
              <a:rPr lang="ru-RU" dirty="0" smtClean="0"/>
              <a:t> – </a:t>
            </a:r>
            <a:r>
              <a:rPr lang="ru-RU" b="1" i="1" dirty="0" smtClean="0"/>
              <a:t>это совокупность действий поискового характера, ведущая к открытию неизвестных для учащихся фактов, теоретических знаний и способов деятельности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Исследовательские методы</a:t>
            </a:r>
            <a:r>
              <a:rPr lang="ru-RU" dirty="0" smtClean="0"/>
              <a:t> дают возможность обучающимся самостоятельно пополнять свои знания, глубоко вникать в изучаемую проблему и предполагать пути ее решения, что важно при формировании мировоззрения. Это важно и для определения индивидуальной траектории развития каждого школьника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Сложный теоретический или практический вопрос, требующий изучения, разрешения. Противоречивая ситуация, выступающая  в виде противоположных позиций в объяснении каких-либо явлений, объектов, процессов и требующая адекватной теории для её разрешения.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Важность, значительность, чего-либо                     в настоящее время, современность,     злободневность.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при выборе майонеза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Вкус – 79%</a:t>
            </a:r>
          </a:p>
          <a:p>
            <a:r>
              <a:rPr lang="ru-RU" dirty="0" smtClean="0"/>
              <a:t>срок годности продукта – 44%</a:t>
            </a:r>
          </a:p>
          <a:p>
            <a:r>
              <a:rPr lang="ru-RU" dirty="0" smtClean="0"/>
              <a:t>низкая цена  -31%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Предпочтения при выборе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Отечественный –31%</a:t>
            </a:r>
          </a:p>
          <a:p>
            <a:r>
              <a:rPr lang="ru-RU" dirty="0" smtClean="0"/>
              <a:t>Высокая жирность 11%</a:t>
            </a:r>
          </a:p>
          <a:p>
            <a:r>
              <a:rPr lang="ru-RU" dirty="0" smtClean="0"/>
              <a:t>Низкокалорийный – 10%</a:t>
            </a:r>
          </a:p>
          <a:p>
            <a:r>
              <a:rPr lang="ru-RU" dirty="0" smtClean="0"/>
              <a:t>Оформление и тип упаковки -7%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ктивная </a:t>
            </a:r>
            <a:r>
              <a:rPr lang="ru-RU" dirty="0" smtClean="0"/>
              <a:t>рекламная кампания -</a:t>
            </a:r>
          </a:p>
          <a:p>
            <a:pPr>
              <a:buNone/>
            </a:pPr>
            <a:r>
              <a:rPr lang="ru-RU" dirty="0" smtClean="0"/>
              <a:t>практически не влияют на выбор.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Идеальное, мысленное предположение результата деятельности.  </a:t>
            </a:r>
          </a:p>
          <a:p>
            <a:r>
              <a:rPr lang="ru-RU" dirty="0" smtClean="0"/>
              <a:t>Чаще начинается с существительного: исследование, изучение, выявление…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исследования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Проблемное явление, порождающее ситуацию и избранное для изучения. Сфера, которую Вы для получения этого знания исследуете. На что направлена познавательная деятельность. Объектом исследования называется процесс или явление, порождающее проблемную ситуацию и избранное для изучения. Главный вопрос при определении объекта: Что рассматривается?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B0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469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1_Тема Office</vt:lpstr>
      <vt:lpstr>КАК ОРГАНИЗОВАТЬ И ПРОВЕСТИ ИССЛЕДОВАНИЕ</vt:lpstr>
      <vt:lpstr>Слайд 2</vt:lpstr>
      <vt:lpstr>Слайд 3</vt:lpstr>
      <vt:lpstr>Проблема</vt:lpstr>
      <vt:lpstr>Актуальность</vt:lpstr>
      <vt:lpstr>Критерии при выборе майонеза</vt:lpstr>
      <vt:lpstr>Предпочтения при выборе</vt:lpstr>
      <vt:lpstr>Цель</vt:lpstr>
      <vt:lpstr>Объект исследования </vt:lpstr>
      <vt:lpstr>Предмет исследования</vt:lpstr>
      <vt:lpstr>Гипотеза</vt:lpstr>
      <vt:lpstr>Задачи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ZAM</cp:lastModifiedBy>
  <cp:revision>33</cp:revision>
  <dcterms:created xsi:type="dcterms:W3CDTF">2014-07-06T18:18:01Z</dcterms:created>
  <dcterms:modified xsi:type="dcterms:W3CDTF">2016-12-01T05:20:54Z</dcterms:modified>
</cp:coreProperties>
</file>