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1" r:id="rId6"/>
    <p:sldId id="264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3384376" cy="1188763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84017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ТехноШкола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3384376" cy="1188763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4500570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МКОУ ДО ЦДОД является инициатором проекта «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ТехноШкола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», </a:t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 Скрипкин Михаил Михайлович, </a:t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педагог ЦДОД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Фонду развития Богучанского района «За нами будущее»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присужден грант Президента РФ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размере 440 290 рублей.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772400" cy="88583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Проект будет реализован </a:t>
            </a:r>
            <a:br>
              <a:rPr lang="ru-RU" sz="2800" dirty="0" smtClean="0"/>
            </a:br>
            <a:r>
              <a:rPr lang="ru-RU" sz="2800" dirty="0" smtClean="0"/>
              <a:t>с 24 ноября 2018 года по 30 июня 2019 года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300039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Территория проекта: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Богучаны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Ангарский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Пинчуга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Красногорьевский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Гремучий 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Невонка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Артюгино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К проекту могут присоединиться и другие поселки Богучанского района!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3384376" cy="1188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12823"/>
          </a:xfrm>
        </p:spPr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143248"/>
            <a:ext cx="6786610" cy="249555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Вовлечение детей и подростков Богучанского района в научно-техническое творчество путем организации интенсивной «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ТехноШколы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3384376" cy="1188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3384376" cy="1188763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85786" y="1928803"/>
            <a:ext cx="7772400" cy="1000131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Проект предполагает реализацию цикла мероприятий научно-технической направленности: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28662" y="3143248"/>
            <a:ext cx="7572428" cy="3000396"/>
          </a:xfrm>
        </p:spPr>
        <p:txBody>
          <a:bodyPr>
            <a:normAutofit fontScale="85000" lnSpcReduction="20000"/>
          </a:bodyPr>
          <a:lstStyle/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соревнования 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робототехнике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Роботобитва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товарищеские встречи команд-победителей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выездные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сессии технической направленности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интерактивная выставка достижений НТТ «Живи настоящим, смотри в будущее»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мастер-классы в поселках (занимательные опыты по физике, управление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квадрокоптерами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 многое другое.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3384376" cy="1188763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85786" y="1928803"/>
            <a:ext cx="7772400" cy="100013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Результаты проекта: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28662" y="3143248"/>
            <a:ext cx="7572428" cy="30003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 способствует повышению престижа инженерных профессий, мотивации к изобретательству, развитию познавательной и творческой активности детей 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подростков Богучанского района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3384376" cy="1188763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286256"/>
            <a:ext cx="7772400" cy="1482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14740" y="714356"/>
            <a:ext cx="5629260" cy="42861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Партнеры проекта: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президентский грант\Логотип-Краслесинвест-1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3346450" cy="460375"/>
          </a:xfrm>
          <a:prstGeom prst="rect">
            <a:avLst/>
          </a:prstGeom>
          <a:noFill/>
        </p:spPr>
      </p:pic>
      <p:pic>
        <p:nvPicPr>
          <p:cNvPr id="1027" name="Picture 3" descr="C:\Users\USER\Desktop\президентский грант\шапка-сайта-3-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714488"/>
            <a:ext cx="4429156" cy="1106388"/>
          </a:xfrm>
          <a:prstGeom prst="rect">
            <a:avLst/>
          </a:prstGeom>
          <a:noFill/>
        </p:spPr>
      </p:pic>
      <p:pic>
        <p:nvPicPr>
          <p:cNvPr id="1028" name="Picture 4" descr="C:\Users\USER\Desktop\президентский грант\a814a255-4e32-4538-a44a-df0f57f0dfe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3000372"/>
            <a:ext cx="3857652" cy="964413"/>
          </a:xfrm>
          <a:prstGeom prst="rect">
            <a:avLst/>
          </a:prstGeom>
          <a:noFill/>
        </p:spPr>
      </p:pic>
      <p:sp>
        <p:nvSpPr>
          <p:cNvPr id="1032" name="AutoShape 8" descr="C:\Users\USER\AppData\Local\Temp\image (2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C:\Users\USER\AppData\Local\Temp\image (2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 descr="C:\Users\USER\Desktop\президентский грант\ima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2500306"/>
            <a:ext cx="1508196" cy="2681237"/>
          </a:xfrm>
          <a:prstGeom prst="rect">
            <a:avLst/>
          </a:prstGeom>
          <a:noFill/>
        </p:spPr>
      </p:pic>
      <p:pic>
        <p:nvPicPr>
          <p:cNvPr id="1029" name="Picture 5" descr="C:\Users\USER\Desktop\президентский грант\hea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4786322"/>
            <a:ext cx="7477144" cy="1652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154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МКОУ ДО ЦДОД является инициатором проекта «ТехноШкола»,  руководитель Скрипкин Михаил Михайлович,  педагог ЦДОД</vt:lpstr>
      <vt:lpstr>Проект будет реализован  с 24 ноября 2018 года по 30 июня 2019 года</vt:lpstr>
      <vt:lpstr>Цель проекта:</vt:lpstr>
      <vt:lpstr>Проект предполагает реализацию цикла мероприятий научно-технической направленности:</vt:lpstr>
      <vt:lpstr>Результаты проекта: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SmartDesign</dc:creator>
  <cp:lastModifiedBy>Пользователь Windows</cp:lastModifiedBy>
  <cp:revision>26</cp:revision>
  <dcterms:created xsi:type="dcterms:W3CDTF">2017-08-31T11:55:01Z</dcterms:created>
  <dcterms:modified xsi:type="dcterms:W3CDTF">2018-11-19T09:49:17Z</dcterms:modified>
</cp:coreProperties>
</file>