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3" r:id="rId3"/>
    <p:sldId id="260" r:id="rId4"/>
    <p:sldId id="275" r:id="rId5"/>
    <p:sldId id="277" r:id="rId6"/>
    <p:sldId id="278" r:id="rId7"/>
    <p:sldId id="280" r:id="rId8"/>
    <p:sldId id="279" r:id="rId9"/>
    <p:sldId id="281" r:id="rId10"/>
    <p:sldId id="282" r:id="rId11"/>
    <p:sldId id="283" r:id="rId12"/>
    <p:sldId id="284" r:id="rId13"/>
    <p:sldId id="285" r:id="rId14"/>
    <p:sldId id="286" r:id="rId15"/>
    <p:sldId id="28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E8CC219A-9E53-42D9-9E9C-0253A472E44C}">
          <p14:sldIdLst>
            <p14:sldId id="274"/>
            <p14:sldId id="273"/>
            <p14:sldId id="260"/>
            <p14:sldId id="275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3879943"/>
      </p:ext>
    </p:extLst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3654593"/>
      </p:ext>
    </p:extLst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6638601"/>
      </p:ext>
    </p:extLst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3759178"/>
      </p:ext>
    </p:extLst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0498376"/>
      </p:ext>
    </p:extLst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047501"/>
      </p:ext>
    </p:extLst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5858586"/>
      </p:ext>
    </p:extLst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4939621"/>
      </p:ext>
    </p:extLst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9661987"/>
      </p:ext>
    </p:extLst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0069776"/>
      </p:ext>
    </p:extLst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8669731"/>
      </p:ext>
    </p:extLst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403A8-83B0-46A3-9C43-FF93B0B5ADAB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EF0B-AC63-4506-8AB1-95BD7BD1C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82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2-23 год\летоотчет 2021\2023-04-07_05-34-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7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785794"/>
            <a:ext cx="7772400" cy="1656183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Летний образовательный проект </a:t>
            </a:r>
            <a:br>
              <a:rPr lang="ru-RU" sz="4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40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Весёлые </a:t>
            </a:r>
            <a:r>
              <a:rPr lang="ru-RU" sz="40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приключения </a:t>
            </a:r>
            <a:r>
              <a:rPr lang="ru-RU" sz="40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40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40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стране Агнии </a:t>
            </a:r>
            <a:r>
              <a:rPr lang="ru-RU" sz="4000" b="1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Барто</a:t>
            </a:r>
            <a:r>
              <a:rPr lang="ru-RU" sz="40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endParaRPr lang="ru-RU" sz="4000" b="1" i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2643182"/>
            <a:ext cx="5184576" cy="1752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Леонтьева Наталья Владимировна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д/о «Мастерицы»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159811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фото\площадка 21год\IMG_20210623_1214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5" t="6677" r="982" b="2180"/>
          <a:stretch/>
        </p:blipFill>
        <p:spPr bwMode="auto">
          <a:xfrm>
            <a:off x="489727" y="450376"/>
            <a:ext cx="8203898" cy="6002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77653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 descr="C:\Users\USER\Desktop\фото\площадка 21год\IMG_20210625_1442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191" r="2968"/>
          <a:stretch/>
        </p:blipFill>
        <p:spPr bwMode="auto">
          <a:xfrm>
            <a:off x="642910" y="1285860"/>
            <a:ext cx="3888432" cy="3943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\площадка 21год\IMG_20210625_144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85926"/>
            <a:ext cx="4096711" cy="3072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2595488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\площадка 21год\IMG_20210627_1324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68" t="17339" r="22814" b="6822"/>
          <a:stretch/>
        </p:blipFill>
        <p:spPr bwMode="auto">
          <a:xfrm>
            <a:off x="467544" y="442785"/>
            <a:ext cx="2429551" cy="2830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\площадка 21год\IMG_20210625_144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33" b="24114"/>
          <a:stretch/>
        </p:blipFill>
        <p:spPr bwMode="auto">
          <a:xfrm>
            <a:off x="2201576" y="3645024"/>
            <a:ext cx="4885136" cy="2841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о\площадка 21год\IMG_20210627_1320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81" r="5730" b="3214"/>
          <a:stretch/>
        </p:blipFill>
        <p:spPr bwMode="auto">
          <a:xfrm>
            <a:off x="2987824" y="430084"/>
            <a:ext cx="2712902" cy="28298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фото\площадка 21год\IMG_20210627_1321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790" t="3722" r="14275" b="15394"/>
          <a:stretch/>
        </p:blipFill>
        <p:spPr bwMode="auto">
          <a:xfrm>
            <a:off x="5869305" y="442785"/>
            <a:ext cx="2736304" cy="286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4473087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\площадка 21год\IMG_20210627_1331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27" r="-717"/>
          <a:stretch/>
        </p:blipFill>
        <p:spPr bwMode="auto">
          <a:xfrm>
            <a:off x="323528" y="806595"/>
            <a:ext cx="8437906" cy="5094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204808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Выставка творческих работ  </a:t>
            </a:r>
            <a:br>
              <a:rPr lang="ru-RU" sz="3600" b="1" dirty="0" smtClean="0"/>
            </a:br>
            <a:r>
              <a:rPr lang="ru-RU" sz="3600" b="1" dirty="0" smtClean="0"/>
              <a:t>в МКДОУ детский сад №1 «</a:t>
            </a:r>
            <a:r>
              <a:rPr lang="ru-RU" sz="3600" b="1" dirty="0" err="1" smtClean="0"/>
              <a:t>Сибирячок</a:t>
            </a:r>
            <a:r>
              <a:rPr lang="ru-RU" sz="3600" b="1" dirty="0" smtClean="0"/>
              <a:t>» </a:t>
            </a:r>
            <a:endParaRPr lang="ru-RU" sz="3600" b="1" dirty="0"/>
          </a:p>
        </p:txBody>
      </p:sp>
      <p:pic>
        <p:nvPicPr>
          <p:cNvPr id="9218" name="Picture 2" descr="C:\Users\USER\Desktop\фото\площадка 21год\IMG_20210630_101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\площадка 21год\IMG_20210630_101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44" y="3068960"/>
            <a:ext cx="4087183" cy="3065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799818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фото\площадка 21год\IMG_20210629_1901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28" t="6309" r="228" b="-6309"/>
          <a:stretch/>
        </p:blipFill>
        <p:spPr bwMode="auto">
          <a:xfrm>
            <a:off x="467544" y="510621"/>
            <a:ext cx="8462005" cy="6346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3642286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81513"/>
            <a:ext cx="82472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Цель</a:t>
            </a:r>
            <a:r>
              <a:rPr lang="ru-RU" sz="2400" b="1" dirty="0" smtClean="0"/>
              <a:t>:  </a:t>
            </a:r>
            <a:endParaRPr lang="ru-RU" sz="2400" b="1" dirty="0" smtClean="0"/>
          </a:p>
          <a:p>
            <a:r>
              <a:rPr lang="ru-RU" sz="2400" dirty="0" smtClean="0"/>
              <a:t>Познакомить </a:t>
            </a:r>
            <a:r>
              <a:rPr lang="ru-RU" sz="2400" dirty="0" smtClean="0"/>
              <a:t>детей с литературным творчеством </a:t>
            </a:r>
            <a:r>
              <a:rPr lang="ru-RU" sz="2400" dirty="0" smtClean="0"/>
              <a:t>Агнии Львовны </a:t>
            </a:r>
            <a:r>
              <a:rPr lang="ru-RU" sz="2400" dirty="0" err="1" smtClean="0"/>
              <a:t>Барто</a:t>
            </a:r>
            <a:r>
              <a:rPr lang="ru-RU" sz="2400" dirty="0" smtClean="0"/>
              <a:t>.</a:t>
            </a:r>
            <a:endParaRPr lang="ru-RU" sz="2400" dirty="0" smtClean="0"/>
          </a:p>
          <a:p>
            <a:pPr indent="531813"/>
            <a:endParaRPr lang="ru-RU" sz="2400" dirty="0" smtClean="0"/>
          </a:p>
          <a:p>
            <a:pPr lvl="0" indent="531813"/>
            <a:endParaRPr lang="ru-RU" sz="2400" b="1" dirty="0" smtClean="0">
              <a:solidFill>
                <a:prstClr val="black"/>
              </a:solidFill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</a:rPr>
              <a:t>Задачи:</a:t>
            </a:r>
          </a:p>
          <a:p>
            <a:pPr lvl="0"/>
            <a:r>
              <a:rPr lang="ru-RU" sz="2400" b="1" dirty="0" smtClean="0">
                <a:solidFill>
                  <a:prstClr val="black"/>
                </a:solidFill>
              </a:rPr>
              <a:t>- </a:t>
            </a:r>
            <a:r>
              <a:rPr lang="ru-RU" sz="2400" dirty="0" smtClean="0">
                <a:solidFill>
                  <a:prstClr val="black"/>
                </a:solidFill>
              </a:rPr>
              <a:t>Научить детей понимать содержание стихотворений, 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  помочь </a:t>
            </a:r>
            <a:r>
              <a:rPr lang="ru-RU" sz="2400" dirty="0" smtClean="0">
                <a:solidFill>
                  <a:prstClr val="black"/>
                </a:solidFill>
              </a:rPr>
              <a:t>осмыслить юмористический </a:t>
            </a:r>
            <a:r>
              <a:rPr lang="ru-RU" sz="2400" dirty="0" smtClean="0">
                <a:solidFill>
                  <a:prstClr val="black"/>
                </a:solidFill>
              </a:rPr>
              <a:t>стиль произведений;</a:t>
            </a:r>
            <a:endParaRPr lang="ru-RU" sz="2400" dirty="0" smtClean="0">
              <a:solidFill>
                <a:prstClr val="black"/>
              </a:solidFill>
            </a:endParaRPr>
          </a:p>
          <a:p>
            <a:pPr lvl="0">
              <a:buFontTx/>
              <a:buChar char="-"/>
            </a:pPr>
            <a:r>
              <a:rPr lang="ru-RU" sz="2400" dirty="0" smtClean="0">
                <a:solidFill>
                  <a:prstClr val="black"/>
                </a:solidFill>
              </a:rPr>
              <a:t> Разить </a:t>
            </a:r>
            <a:r>
              <a:rPr lang="ru-RU" sz="2400" dirty="0" smtClean="0">
                <a:solidFill>
                  <a:prstClr val="black"/>
                </a:solidFill>
              </a:rPr>
              <a:t>внимание, память и </a:t>
            </a:r>
            <a:r>
              <a:rPr lang="ru-RU" sz="2400" dirty="0" smtClean="0">
                <a:solidFill>
                  <a:prstClr val="black"/>
                </a:solidFill>
              </a:rPr>
              <a:t>воображение;</a:t>
            </a:r>
          </a:p>
          <a:p>
            <a:pPr lvl="0">
              <a:buFontTx/>
              <a:buChar char="-"/>
            </a:pPr>
            <a:r>
              <a:rPr lang="ru-RU" sz="2400" dirty="0" smtClean="0">
                <a:solidFill>
                  <a:prstClr val="black"/>
                </a:solidFill>
              </a:rPr>
              <a:t> Вызвать </a:t>
            </a:r>
            <a:r>
              <a:rPr lang="ru-RU" sz="2400" dirty="0" smtClean="0">
                <a:solidFill>
                  <a:prstClr val="black"/>
                </a:solidFill>
              </a:rPr>
              <a:t>эмоциональный отклик на произведение А. Л. </a:t>
            </a:r>
            <a:r>
              <a:rPr lang="ru-RU" sz="2400" dirty="0" err="1" smtClean="0">
                <a:solidFill>
                  <a:prstClr val="black"/>
                </a:solidFill>
              </a:rPr>
              <a:t>Барто</a:t>
            </a:r>
            <a:r>
              <a:rPr lang="ru-RU" sz="2400" dirty="0" smtClean="0">
                <a:solidFill>
                  <a:prstClr val="black"/>
                </a:solidFill>
              </a:rPr>
              <a:t> и желание выразить свои впечатления в рисунках и поделках в техниках ДПИ и </a:t>
            </a:r>
            <a:r>
              <a:rPr lang="ru-RU" sz="2400" dirty="0" smtClean="0">
                <a:solidFill>
                  <a:prstClr val="black"/>
                </a:solidFill>
              </a:rPr>
              <a:t>ИЗО;</a:t>
            </a:r>
          </a:p>
          <a:p>
            <a:pPr lvl="0">
              <a:buFontTx/>
              <a:buChar char="-"/>
            </a:pP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Воспитать </a:t>
            </a:r>
            <a:r>
              <a:rPr lang="ru-RU" sz="2400" dirty="0" smtClean="0">
                <a:solidFill>
                  <a:prstClr val="black"/>
                </a:solidFill>
              </a:rPr>
              <a:t>любовь к книге.</a:t>
            </a:r>
            <a:endParaRPr lang="ru-RU" sz="2400" dirty="0">
              <a:solidFill>
                <a:prstClr val="black"/>
              </a:solidFill>
            </a:endParaRPr>
          </a:p>
          <a:p>
            <a:pPr indent="531813"/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3560818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1628800"/>
            <a:ext cx="55446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 smtClean="0"/>
              <a:t>Провела опрос детей про писательницу, что </a:t>
            </a:r>
            <a:r>
              <a:rPr lang="ru-RU" sz="2800" dirty="0" smtClean="0"/>
              <a:t>дети </a:t>
            </a:r>
            <a:r>
              <a:rPr lang="ru-RU" sz="2800" dirty="0" smtClean="0"/>
              <a:t>о ней знают и какие стихи она написала;</a:t>
            </a:r>
          </a:p>
          <a:p>
            <a:pPr marL="457200" indent="-457200">
              <a:buFontTx/>
              <a:buChar char="-"/>
            </a:pPr>
            <a:r>
              <a:rPr lang="ru-RU" sz="2800" dirty="0" smtClean="0"/>
              <a:t>Рассмотрели иллюстрации и книги о творчестве А. Л. </a:t>
            </a:r>
            <a:r>
              <a:rPr lang="ru-RU" sz="2800" dirty="0" err="1" smtClean="0"/>
              <a:t>Барто</a:t>
            </a:r>
            <a:r>
              <a:rPr lang="ru-RU" sz="2800" dirty="0" smtClean="0"/>
              <a:t>;</a:t>
            </a:r>
          </a:p>
          <a:p>
            <a:pPr marL="457200" indent="-457200">
              <a:buFontTx/>
              <a:buChar char="-"/>
            </a:pPr>
            <a:r>
              <a:rPr lang="ru-RU" sz="2800" dirty="0" smtClean="0"/>
              <a:t>Прочитали и прослушали стихи, просмотрели мультфильмы и фильмы по произведениям А. Л. </a:t>
            </a:r>
            <a:r>
              <a:rPr lang="ru-RU" sz="2800" dirty="0" err="1" smtClean="0"/>
              <a:t>Барто</a:t>
            </a:r>
            <a:r>
              <a:rPr lang="ru-RU" sz="2800" dirty="0" smtClean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7" y="705470"/>
            <a:ext cx="77048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Предварительная работа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711328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714884"/>
            <a:ext cx="8229600" cy="1728192"/>
          </a:xfrm>
        </p:spPr>
        <p:txBody>
          <a:bodyPr>
            <a:normAutofit/>
          </a:bodyPr>
          <a:lstStyle/>
          <a:p>
            <a:pPr algn="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2021году А. Л.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исполнилось 150 лет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s://avatars.mds.yandex.net/get-zen_doc/1895332/pub_5e3d92840b15b02a792ba971_5e3d92a403e58b43c5ae8e16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142984"/>
            <a:ext cx="5341064" cy="3760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USER\Desktop\Новая папка (8)\k449d9nqf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2520280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0"/>
            <a:ext cx="82296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Интересные факты о писательнице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594294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08011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Мечтая стать балериной,</a:t>
            </a:r>
            <a:br>
              <a:rPr lang="ru-RU" sz="2800" dirty="0" smtClean="0"/>
            </a:br>
            <a:r>
              <a:rPr lang="ru-RU" sz="2800" dirty="0" smtClean="0"/>
              <a:t> стала писателем и сценаристом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855696"/>
            <a:ext cx="8165264" cy="174165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Девять лет своей жизни писательница посвятила поиску пропавших во время войны </a:t>
            </a:r>
            <a:r>
              <a:rPr lang="ru-RU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людей. </a:t>
            </a:r>
          </a:p>
          <a:p>
            <a:pPr lvl="0"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 </a:t>
            </a:r>
            <a:r>
              <a:rPr lang="ru-RU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1965 г. на радиостанции «Маяк» начала выходить передача «Ищу человека»</a:t>
            </a:r>
          </a:p>
          <a:p>
            <a:pPr lvl="0">
              <a:spcBef>
                <a:spcPts val="0"/>
              </a:spcBef>
            </a:pPr>
            <a:endParaRPr lang="ru-RU" sz="2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http://s0.pic4you.ru/allimage/y2011/09-04/12216/1160676.pn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167901"/>
            <a:ext cx="2384684" cy="3687795"/>
          </a:xfrm>
          <a:prstGeom prst="rect">
            <a:avLst/>
          </a:prstGeom>
          <a:noFill/>
        </p:spPr>
      </p:pic>
      <p:pic>
        <p:nvPicPr>
          <p:cNvPr id="3076" name="Picture 4" descr="https://avatars.mds.yandex.net/i?id=958df665826c8ed488b46bd879a278b1a4319f4a-90461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1583730"/>
            <a:ext cx="1800201" cy="2389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i?id=841a7cef223ed879061f1fee90124910160a6ea3-4246574-images-thumbs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85" t="4027" r="15683"/>
          <a:stretch/>
        </p:blipFill>
        <p:spPr bwMode="auto">
          <a:xfrm>
            <a:off x="4644008" y="2331624"/>
            <a:ext cx="1720661" cy="24147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516216" y="1556792"/>
            <a:ext cx="2116592" cy="291001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0034" y="0"/>
            <a:ext cx="82296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Интересные факты о писательнице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0349780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57192"/>
            <a:ext cx="8229600" cy="136815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800" dirty="0" smtClean="0"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lang="ru-RU" sz="2800" dirty="0" smtClean="0">
                <a:latin typeface="Calibri" pitchFamily="34" charset="0"/>
                <a:ea typeface="+mn-ea"/>
                <a:cs typeface="Calibri" pitchFamily="34" charset="0"/>
              </a:rPr>
            </a:br>
            <a:r>
              <a:rPr lang="ru-RU" sz="3100" dirty="0" smtClean="0">
                <a:latin typeface="Times New Roman" pitchFamily="18" charset="0"/>
                <a:ea typeface="+mn-ea"/>
                <a:cs typeface="Times New Roman" pitchFamily="18" charset="0"/>
              </a:rPr>
              <a:t>Агния </a:t>
            </a:r>
            <a:r>
              <a:rPr lang="ru-RU" sz="3100" dirty="0">
                <a:latin typeface="Times New Roman" pitchFamily="18" charset="0"/>
                <a:ea typeface="+mn-ea"/>
                <a:cs typeface="Times New Roman" pitchFamily="18" charset="0"/>
              </a:rPr>
              <a:t>Львовна </a:t>
            </a:r>
            <a:r>
              <a:rPr lang="ru-RU" sz="3100" dirty="0" err="1">
                <a:latin typeface="Times New Roman" pitchFamily="18" charset="0"/>
                <a:ea typeface="+mn-ea"/>
                <a:cs typeface="Times New Roman" pitchFamily="18" charset="0"/>
              </a:rPr>
              <a:t>Барто</a:t>
            </a:r>
            <a:r>
              <a:rPr lang="ru-RU" sz="3100" dirty="0">
                <a:latin typeface="Times New Roman" pitchFamily="18" charset="0"/>
                <a:ea typeface="+mn-ea"/>
                <a:cs typeface="Times New Roman" pitchFamily="18" charset="0"/>
              </a:rPr>
              <a:t> всем сердцем любила </a:t>
            </a:r>
            <a:r>
              <a:rPr lang="ru-RU" sz="3100" dirty="0" smtClean="0">
                <a:latin typeface="Times New Roman" pitchFamily="18" charset="0"/>
                <a:ea typeface="+mn-ea"/>
                <a:cs typeface="Times New Roman" pitchFamily="18" charset="0"/>
              </a:rPr>
              <a:t>ребят.</a:t>
            </a:r>
            <a:r>
              <a:rPr lang="ru-RU" sz="3100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ea typeface="+mn-ea"/>
                <a:cs typeface="Times New Roman" pitchFamily="18" charset="0"/>
              </a:rPr>
              <a:t>Побывала </a:t>
            </a:r>
            <a:r>
              <a:rPr lang="ru-RU" sz="3100" dirty="0">
                <a:latin typeface="Times New Roman" pitchFamily="18" charset="0"/>
                <a:ea typeface="+mn-ea"/>
                <a:cs typeface="Times New Roman" pitchFamily="18" charset="0"/>
              </a:rPr>
              <a:t>во многих странах мира, </a:t>
            </a:r>
            <a:br>
              <a:rPr lang="ru-RU" sz="3100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ea typeface="+mn-ea"/>
                <a:cs typeface="Times New Roman" pitchFamily="18" charset="0"/>
              </a:rPr>
              <a:t>и везде собирала стихи, которые писали сами </a:t>
            </a:r>
            <a:r>
              <a:rPr lang="ru-RU" sz="3100" dirty="0" smtClean="0">
                <a:latin typeface="Times New Roman" pitchFamily="18" charset="0"/>
                <a:ea typeface="+mn-ea"/>
                <a:cs typeface="Times New Roman" pitchFamily="18" charset="0"/>
              </a:rPr>
              <a:t>дети.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785794"/>
            <a:ext cx="7416824" cy="436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00034" y="142852"/>
            <a:ext cx="82296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Интересные факты о писательнице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690248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crostar\Desktop\hans christian andersen medaille.jpg"/>
          <p:cNvPicPr>
            <a:picLocks noGrp="1"/>
          </p:cNvPicPr>
          <p:nvPr>
            <p:ph idx="1"/>
          </p:nvPr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980728"/>
            <a:ext cx="2088232" cy="223229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3473516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В </a:t>
            </a: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1976 году ей была присуждена Международная премия им. </a:t>
            </a: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Х. К .Андерсен</a:t>
            </a:r>
          </a:p>
          <a:p>
            <a:pPr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Награда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Орден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Улыбки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вручается людям, отличившимся талантом, добротой и любовью к детям.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Имя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Агнии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получил и один из кратеров на Венере. В честь поэтессы названа одна из малых планет (2279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Barto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находящаяся между орбитами Марса и Юпитера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24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63854"/>
            <a:ext cx="2181423" cy="240073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9" name="Picture 4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063" y="1143076"/>
            <a:ext cx="2927377" cy="178186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0034" y="357166"/>
            <a:ext cx="82296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Интересные факты о писательнице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367878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Варианты заданий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2214554"/>
            <a:ext cx="8229600" cy="3096344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1. Викторина «Узнай произведение».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2.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Ребусы, загадки  «По строчкам стихотворений». </a:t>
            </a:r>
            <a:endParaRPr lang="ru-RU" sz="2400" dirty="0" smtClean="0">
              <a:latin typeface="Calibri" pitchFamily="34" charset="0"/>
              <a:cs typeface="Calibri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3. Собрать </a:t>
            </a:r>
            <a:r>
              <a:rPr lang="ru-RU" sz="2400" dirty="0" err="1" smtClean="0">
                <a:latin typeface="Calibri" pitchFamily="34" charset="0"/>
                <a:cs typeface="Calibri" pitchFamily="34" charset="0"/>
              </a:rPr>
              <a:t>пазлы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изображений по известным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    произведениям.</a:t>
            </a:r>
            <a:endParaRPr lang="ru-RU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98690"/>
            <a:ext cx="2511130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forum.materinstvo.ru/uploads/1267105907/post-207850-126719235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83" r="7621" b="6297"/>
          <a:stretch/>
        </p:blipFill>
        <p:spPr bwMode="auto">
          <a:xfrm>
            <a:off x="715872" y="4064535"/>
            <a:ext cx="2343960" cy="1688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forum.materinstvo.ru/uploads/1267105907/post-207850-126719734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0" t="3803" b="4879"/>
          <a:stretch/>
        </p:blipFill>
        <p:spPr bwMode="auto">
          <a:xfrm>
            <a:off x="7150415" y="2060848"/>
            <a:ext cx="1428562" cy="1355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05" b="13772"/>
          <a:stretch/>
        </p:blipFill>
        <p:spPr bwMode="auto">
          <a:xfrm>
            <a:off x="6067630" y="4098690"/>
            <a:ext cx="2201688" cy="239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70712870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Проект реализован в период летних каникул на базе детских оздоровительных лагерей школ с. </a:t>
            </a:r>
            <a:r>
              <a:rPr lang="ru-RU" sz="3200" b="1" dirty="0" err="1" smtClean="0"/>
              <a:t>Богучаны</a:t>
            </a:r>
            <a:r>
              <a:rPr lang="ru-RU" sz="3200" b="1" dirty="0" smtClean="0"/>
              <a:t> в 2021 году</a:t>
            </a:r>
            <a:endParaRPr lang="ru-RU" sz="3200" b="1" dirty="0"/>
          </a:p>
        </p:txBody>
      </p:sp>
      <p:pic>
        <p:nvPicPr>
          <p:cNvPr id="4098" name="Picture 2" descr="C:\Users\USER\Desktop\22-23 год\летоотчет 2021\IMG_20210622_1203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23" r="1706"/>
          <a:stretch/>
        </p:blipFill>
        <p:spPr bwMode="auto">
          <a:xfrm>
            <a:off x="827585" y="1842448"/>
            <a:ext cx="7361072" cy="4829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91405170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265</Words>
  <Application>Microsoft Office PowerPoint</Application>
  <PresentationFormat>Экран (4:3)</PresentationFormat>
  <Paragraphs>37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Летний образовательный проект  «Весёлые приключения  в стране Агнии Барто»</vt:lpstr>
      <vt:lpstr>Слайд 2</vt:lpstr>
      <vt:lpstr>Слайд 3</vt:lpstr>
      <vt:lpstr>В 2021году А. Л. Барто  исполнилось 150 лет</vt:lpstr>
      <vt:lpstr>Мечтая стать балериной,  стала писателем и сценаристом</vt:lpstr>
      <vt:lpstr> Агния Львовна Барто всем сердцем любила ребят. Побывала во многих странах мира,  и везде собирала стихи, которые писали сами дети. </vt:lpstr>
      <vt:lpstr>Слайд 7</vt:lpstr>
      <vt:lpstr>  Варианты заданий  </vt:lpstr>
      <vt:lpstr>Проект реализован в период летних каникул на базе детских оздоровительных лагерей школ с. Богучаны в 2021 году</vt:lpstr>
      <vt:lpstr>Слайд 10</vt:lpstr>
      <vt:lpstr>Слайд 11</vt:lpstr>
      <vt:lpstr>Слайд 12</vt:lpstr>
      <vt:lpstr>Слайд 13</vt:lpstr>
      <vt:lpstr>Выставка творческих работ   в МКДОУ детский сад №1 «Сибирячок» </vt:lpstr>
      <vt:lpstr>Слайд 15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Mikhael</dc:creator>
  <cp:lastModifiedBy>Светлана</cp:lastModifiedBy>
  <cp:revision>53</cp:revision>
  <dcterms:created xsi:type="dcterms:W3CDTF">2015-01-02T16:29:25Z</dcterms:created>
  <dcterms:modified xsi:type="dcterms:W3CDTF">2023-04-11T08:14:53Z</dcterms:modified>
</cp:coreProperties>
</file>