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8" r:id="rId4"/>
    <p:sldId id="257" r:id="rId5"/>
    <p:sldId id="267" r:id="rId6"/>
    <p:sldId id="259" r:id="rId7"/>
    <p:sldId id="260" r:id="rId8"/>
    <p:sldId id="269" r:id="rId9"/>
    <p:sldId id="264" r:id="rId10"/>
    <p:sldId id="263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2358" y="-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FD0-D97C-487C-893F-09D576C3FA2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0907-98C2-44E5-A5D0-C6077E5B4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9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FD0-D97C-487C-893F-09D576C3FA2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0907-98C2-44E5-A5D0-C6077E5B4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18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FD0-D97C-487C-893F-09D576C3FA2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0907-98C2-44E5-A5D0-C6077E5B4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17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FD0-D97C-487C-893F-09D576C3FA2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0907-98C2-44E5-A5D0-C6077E5B4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9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FD0-D97C-487C-893F-09D576C3FA2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0907-98C2-44E5-A5D0-C6077E5B4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543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FD0-D97C-487C-893F-09D576C3FA2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0907-98C2-44E5-A5D0-C6077E5B4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313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FD0-D97C-487C-893F-09D576C3FA2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0907-98C2-44E5-A5D0-C6077E5B4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607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FD0-D97C-487C-893F-09D576C3FA2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0907-98C2-44E5-A5D0-C6077E5B4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301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FD0-D97C-487C-893F-09D576C3FA2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0907-98C2-44E5-A5D0-C6077E5B4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1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FD0-D97C-487C-893F-09D576C3FA2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0907-98C2-44E5-A5D0-C6077E5B4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812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0FD0-D97C-487C-893F-09D576C3FA2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0907-98C2-44E5-A5D0-C6077E5B4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133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F0FD0-D97C-487C-893F-09D576C3FA25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30907-98C2-44E5-A5D0-C6077E5B4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528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op-fon.com/uploads/posts/2023-01/thumbs/1675104385_top-fon-com-p-fon-dlya-prezentatsii-s-sovoi-i-knigami-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1528" y="2143591"/>
            <a:ext cx="6535710" cy="4198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«Применение игровой технологии «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SkillsBot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образовательном процессе»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Выполнил: педагог дополнительного образования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Шалюгина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Л.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2276" y="344774"/>
            <a:ext cx="6374518" cy="59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ДОД «Центр роста»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6616" y="6325849"/>
            <a:ext cx="281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с.Богучаны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2023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6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63909" y="884420"/>
            <a:ext cx="9233940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Игру можно проводить как командную, так и индивидуальную.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может использоваться как форма контроля результатов обучения.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разной направленности, выстроив грамотно задания, могут принять данную разработку в своем образовательном  процессе.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5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-fon.com/uploads/posts/2023-01/thumbs/1675104385_top-fon-com-p-fon-dlya-prezentatsii-s-sovoi-i-knigami-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6498" y="2758190"/>
            <a:ext cx="634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4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23"/>
            <a:ext cx="12192000" cy="6864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9214" y="359764"/>
            <a:ext cx="10043410" cy="5546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игры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интеллектуально - творческих способностей учащихся 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интереса к знаниям через интеллектуальную игру «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SkillsBot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мышление, наблюдательность, сообразительность;</a:t>
            </a:r>
          </a:p>
          <a:p>
            <a:pPr marL="457200" lvl="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обдумывать и планировать действия;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общения и  умения работать в коллективе.</a:t>
            </a:r>
          </a:p>
          <a:p>
            <a:pPr marL="342900" indent="-342900">
              <a:lnSpc>
                <a:spcPct val="107000"/>
              </a:lnSpc>
              <a:spcAft>
                <a:spcPts val="675"/>
              </a:spcAft>
              <a:buFontTx/>
              <a:buChar char="-"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9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4223" y="1417448"/>
            <a:ext cx="10268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\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7444" y="479685"/>
            <a:ext cx="2846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9311" y="1334125"/>
            <a:ext cx="102532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Одним из важнейшим средств воспитания, обучения и развития   учащихся  является игра. Интеллектуальная игра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-это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одна из форм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деятельности, оказывающая на человека  просветительское и воспитательное влияние.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моделирует жизненные ситуации: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соревновательность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взаимодействие, взаимопомощь.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озникла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идея  разработать вариант интеллектуальной игры , в которой  закрепляются имеющиеся и приобретаются новые знания в доступной и интересной форме, в рамках  дополнительной общеобразовательной программы.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9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7089" y="584616"/>
            <a:ext cx="298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174" y="1109272"/>
            <a:ext cx="1041657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проводится между командами. В команде играет не более 6 человек. Одновременно играют две - три команды.</a:t>
            </a:r>
          </a:p>
          <a:p>
            <a:pPr marL="457200" indent="-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2.Игровое поле разделено на 8 секторов по количеству тем. Каждая тема состоит из 3 вопросов (конвертов) разной сложности. Участники вправе выбрать любой цвет конверта для выполнения задания: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красный конверт-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баллов;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-синий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конверт -5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баллов;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желтый конверт -3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балла.</a:t>
            </a:r>
          </a:p>
          <a:p>
            <a:pPr marL="514350" indent="-514350">
              <a:buAutoNum type="arabicPeriod" startAt="3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центре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игрового поля располагается юла со стрелкой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раскрутке стрелка юлы может указать на любой сектор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6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47" y="1484027"/>
            <a:ext cx="4761981" cy="4602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6971" y="357306"/>
            <a:ext cx="3501719" cy="3116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60367" y="3226327"/>
            <a:ext cx="2641704" cy="3522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9213" y="644578"/>
            <a:ext cx="67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Игровое поле, конверты с заданиями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6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4044" y="464695"/>
            <a:ext cx="995346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секторов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Сектор «Вопрос от детектива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имеют детективный характер: найти, расшифровать,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опознать.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Сектор «Шанс х2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Сектор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дает возможность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команде удвоить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баллы.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аллы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удваиваются,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задание выполнено верно.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Сектор «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СуперБлиц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конверте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вопросов.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оманда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выбирает одного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игрока, который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одну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минуту должен ответить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10 вопросов.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Ответив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игрока есть шанс заработать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бонусы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всей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команды по количеству  данных им правильных ответов: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минута, дополнительный балл, подсказка, подсказка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зала,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которую команда может применить в течении игры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43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4458" y="284813"/>
            <a:ext cx="1136754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Сектор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«Черный ящик»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конвертах вопрос о том, что может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находиться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черном ящике.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Сектор «Вопрос постановка»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 конверте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театральной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сценки.  Театральная группа показывает фрагмент.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осмотрев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её, команде буден задан  вопрос.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Сектор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БлицВопрос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конвертах по 3  вопроса.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оманде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дается время (30 секунд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один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вопрос) на обсуждение и ответ. Работает вся команда.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Сектор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Видеовопрос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конверте название ролика,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посмотрев который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команда должна дать ответ на поставленный вопрос.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Сектор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Фотовопрос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каждом конверте рисунок,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фотография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оманде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рисунку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7777" y="0"/>
            <a:ext cx="521657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секторов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0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op-fon.com/uploads/posts/2023-02/1675233544_top-fon-com-p-fon-dlya-prezentatsii-po-fizo-v-dou-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83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4458" y="284813"/>
            <a:ext cx="11367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7777" y="0"/>
            <a:ext cx="53364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9135" y="959370"/>
            <a:ext cx="1001343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Подведение итогов игры</a:t>
            </a: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раунды отыграны,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баллы, полученные каждой командой- суммируются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Победитель определяется по наибольшему количеству баллов.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0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2438829"/>
            <a:ext cx="4190234" cy="3142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81" y="1341619"/>
            <a:ext cx="2829788" cy="3773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19" y="1792586"/>
            <a:ext cx="3847622" cy="3541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4951" y="1231692"/>
            <a:ext cx="61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87581" y="749508"/>
            <a:ext cx="275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Фрагмент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4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495</Words>
  <Application>Microsoft Office PowerPoint</Application>
  <PresentationFormat>Произвольный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Пользователь Windows</cp:lastModifiedBy>
  <cp:revision>63</cp:revision>
  <dcterms:created xsi:type="dcterms:W3CDTF">2023-04-05T09:36:06Z</dcterms:created>
  <dcterms:modified xsi:type="dcterms:W3CDTF">2023-04-12T04:29:54Z</dcterms:modified>
</cp:coreProperties>
</file>