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75" r:id="rId4"/>
    <p:sldId id="297" r:id="rId5"/>
    <p:sldId id="298" r:id="rId6"/>
    <p:sldId id="290" r:id="rId7"/>
    <p:sldId id="299" r:id="rId8"/>
    <p:sldId id="276" r:id="rId9"/>
  </p:sldIdLst>
  <p:sldSz cx="9144000" cy="6858000" type="screen4x3"/>
  <p:notesSz cx="6742113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B5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854AC-0654-4768-880E-CB859737E3E4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91063"/>
            <a:ext cx="5392737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895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F4EAE-F6CB-44F6-8D62-3D80D39B9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4EAE-F6CB-44F6-8D62-3D80D39B995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082D-69B1-4542-89A8-4C73413ECE4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082D-69B1-4542-89A8-4C73413ECE41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6ED1-BE76-47A5-8C33-3D6936328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 l="32067" t="17785" r="17606" b="15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  <a:t/>
            </a:r>
            <a:br>
              <a:rPr lang="ru-RU" sz="5400" b="1" i="1" spc="5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</a:rPr>
            </a:br>
            <a:endParaRPr lang="ru-RU" sz="5400" b="1" i="1" spc="50" dirty="0">
              <a:ln w="11430"/>
              <a:solidFill>
                <a:srgbClr val="8368A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«ЛЕТНИЕ ПРОЕКТЫ»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077072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Логинов Виктор Николаевич                              педагог дополнительного образования МКОУ ДО Центра дополнительного образования детей</a:t>
            </a:r>
            <a:endParaRPr lang="ru-RU" sz="2000" b="1" dirty="0">
              <a:solidFill>
                <a:srgbClr val="401B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32067" t="17785" r="17606" b="15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28670"/>
            <a:ext cx="2808312" cy="2572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869160"/>
            <a:ext cx="5904656" cy="50000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ЛЕТНИЙ ОБРАЗОВАТЕЛЬНЫЙ ПРОЕКТ «НЕТ ЗАБЫТЫХ МОГИЛ…»</a:t>
            </a:r>
            <a:endParaRPr lang="ru-RU" sz="2400" b="1" i="1" dirty="0">
              <a:solidFill>
                <a:srgbClr val="401B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5357851" cy="401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 l="32067" t="17785" r="17606" b="15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00364" y="428604"/>
            <a:ext cx="28993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400" b="1" i="1" spc="50" dirty="0">
              <a:ln w="11430"/>
              <a:solidFill>
                <a:srgbClr val="8368A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00042"/>
            <a:ext cx="7959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64291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714356"/>
            <a:ext cx="7429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Летом 2018 года реализован проект  «Нет забытых могил…»</a:t>
            </a:r>
          </a:p>
          <a:p>
            <a:pPr algn="just"/>
            <a:endParaRPr lang="ru-RU" sz="2000" b="1" i="1" u="sng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– 20 человек</a:t>
            </a:r>
          </a:p>
          <a:p>
            <a:pPr algn="just"/>
            <a:endParaRPr lang="ru-RU" sz="2000" b="1" i="1" u="sng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just">
              <a:buFontTx/>
              <a:buChar char="-"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практической деятельности по сохранению и увековечиванию памяти героев Великой Отечественной войны</a:t>
            </a:r>
          </a:p>
          <a:p>
            <a:pPr algn="just">
              <a:buFontTx/>
              <a:buChar char="-"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уважения к ветеранам Великой Отечественной войны</a:t>
            </a:r>
          </a:p>
          <a:p>
            <a:pPr algn="just"/>
            <a:r>
              <a:rPr lang="ru-RU" sz="16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algn="just"/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Благоустроено 8 могил ветеранов ВОВ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20 подростков привлечены для покраски и наведения порядка  на территории кладбища посёлка Артюгино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Не менее 20 подростков и взрослых привлечены для покраски памятников и оградок,  приведение в порядок  заброшенных могил ветеранов ВОВ</a:t>
            </a:r>
          </a:p>
          <a:p>
            <a:pPr algn="just">
              <a:buFontTx/>
              <a:buChar char="-"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 l="32067" t="17785" r="17606" b="15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Admin\Desktop\Презентация ЛВН\фото\IMG-267dd9a243bab745fa8665b023db810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Презентация ЛВН\фото\IMG-787638182c0782d5195e748aca89306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973" y="3643394"/>
            <a:ext cx="3333667" cy="25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57224" y="500043"/>
            <a:ext cx="692948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 году реализован проект «Школьный музей»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– 26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-обновление экспонатов, формирование фондов и экспозиций школьного музея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-сохранение исторической памяти.</a:t>
            </a:r>
          </a:p>
          <a:p>
            <a:r>
              <a:rPr lang="ru-RU" sz="16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рост интереса учащихся к изучению истории своего учреждения, района,   города, страны, проявление чувства патриотизма к своей стране;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расширение экспозиций музея;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стендов музея, реставрация экспонатов.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 l="32067" t="17785" r="17606" b="15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\Desktop\Презентация ЛВН\фото\IMG-a93ff218e7e8bf6286213f5e02f08c4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14752"/>
            <a:ext cx="1857388" cy="24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Admin\Desktop\Презентация ЛВН\фото\IMG-47f0cb22c587efc46f091b89d94a2e0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8604"/>
            <a:ext cx="2357454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14348" y="928670"/>
            <a:ext cx="44291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лет реализуются проекты по благоустройству школьной территории</a:t>
            </a: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от 30 и более</a:t>
            </a:r>
          </a:p>
          <a:p>
            <a:r>
              <a:rPr lang="ru-RU" sz="2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эстетически и экологически привлекательного пространства возле школы; 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улучшение экологической обстановки в школе и на прилегающей к ней территории за счет посадки саженцев деревьев, кустов и цветов; 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-воспитание трудолюбия, любви к своей школе, бережного отношения к природе.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32067" t="17785" r="17606" b="15101"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dmin\Desktop\ф выставки\DSC04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66754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71480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Уголок для отдыха на пришкольном участке</a:t>
            </a:r>
            <a:endParaRPr lang="ru-RU" sz="2800" b="1" dirty="0">
              <a:solidFill>
                <a:srgbClr val="401B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3929089"/>
          </a:xfrm>
        </p:spPr>
        <p:txBody>
          <a:bodyPr>
            <a:normAutofit/>
          </a:bodyPr>
          <a:lstStyle/>
          <a:p>
            <a:pPr algn="l"/>
            <a:r>
              <a:rPr lang="ru-RU" sz="2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i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проектов по благоустройству школьной территории: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улучшение эстетического вида школьного двора и территории находящейся за ее пределами, создание благоприятной экологической обстановки;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Комплексный подход к воспитанию экологической, эстетической культуры, трудовому воспитанию;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произведена обрезка деревьев и их побелка;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разбиты и оформлены клумбы на территории школы, уголок для отдыха.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print"/>
          <a:srcRect l="32067" t="17785" r="17606" b="15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7684" y="1428737"/>
            <a:ext cx="40591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летних образовательных проектах сочетаются летний отдых и занятия в той или иной деятельности.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этом году мы будем продолжать работу по реализации проектов в период летних каникул.</a:t>
            </a:r>
          </a:p>
          <a:p>
            <a:pPr indent="449263" algn="just"/>
            <a:endParaRPr lang="ru-RU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3930671" cy="516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220</Words>
  <Application>Microsoft Office PowerPoint</Application>
  <PresentationFormat>Экран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Результаты реализации проектов по благоустройству школьной территории: - улучшение эстетического вида школьного двора и территории находящейся за ее пределами, создание благоприятной экологической обстановки; - Комплексный подход к воспитанию экологической, эстетической культуры, трудовому воспитанию; - произведена обрезка деревьев и их побелка; - разбиты и оформлены клумбы на территории школы, уголок для отдыха.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Сиреневая мечта</dc:title>
  <dc:creator>Татьяна</dc:creator>
  <cp:lastModifiedBy>Светлана</cp:lastModifiedBy>
  <cp:revision>181</cp:revision>
  <dcterms:created xsi:type="dcterms:W3CDTF">2015-03-01T14:17:37Z</dcterms:created>
  <dcterms:modified xsi:type="dcterms:W3CDTF">2023-05-03T02:00:26Z</dcterms:modified>
</cp:coreProperties>
</file>