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smtClean="0"/>
              <a:t>   Символ года</a:t>
            </a:r>
            <a:endParaRPr lang="ru-RU" sz="6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7406640" cy="287433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i="1" dirty="0" smtClean="0"/>
              <a:t>Изготовлению </a:t>
            </a:r>
            <a:r>
              <a:rPr lang="ru-RU" sz="3200" i="1" dirty="0" smtClean="0"/>
              <a:t>игрушки в технике оригами.</a:t>
            </a:r>
          </a:p>
          <a:p>
            <a:r>
              <a:rPr lang="ru-RU" sz="2400" i="1" dirty="0" smtClean="0"/>
              <a:t>Из опыта работы </a:t>
            </a:r>
            <a:r>
              <a:rPr lang="ru-RU" sz="2400" i="1" dirty="0" smtClean="0"/>
              <a:t>педагога дополнительного образования Логиновой Любови Владимировны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535362"/>
          </a:xfrm>
        </p:spPr>
        <p:txBody>
          <a:bodyPr/>
          <a:lstStyle/>
          <a:p>
            <a:pPr algn="ctr"/>
            <a:r>
              <a:rPr lang="ru-RU" b="1" dirty="0" smtClean="0"/>
              <a:t>Оригами</a:t>
            </a:r>
            <a:br>
              <a:rPr lang="ru-RU" b="1" dirty="0" smtClean="0"/>
            </a:br>
            <a:r>
              <a:rPr lang="ru-RU" sz="2400" dirty="0" smtClean="0"/>
              <a:t>Оригами – удивительное искусство бумажной пластики. Оригами это японское искусство складывания бумаги, образовано от японского </a:t>
            </a:r>
            <a:r>
              <a:rPr lang="en-US" sz="2400" dirty="0" err="1" smtClean="0"/>
              <a:t>oru</a:t>
            </a:r>
            <a:r>
              <a:rPr lang="en-US" sz="2400" dirty="0" smtClean="0"/>
              <a:t> </a:t>
            </a:r>
            <a:r>
              <a:rPr lang="ru-RU" sz="2400" dirty="0" smtClean="0"/>
              <a:t>(складывать) и</a:t>
            </a:r>
            <a:r>
              <a:rPr lang="en-US" sz="2400" dirty="0" smtClean="0"/>
              <a:t> </a:t>
            </a:r>
            <a:r>
              <a:rPr lang="en-US" sz="2400" dirty="0" err="1" smtClean="0"/>
              <a:t>kami</a:t>
            </a:r>
            <a:r>
              <a:rPr lang="en-US" sz="2400" dirty="0" smtClean="0"/>
              <a:t> </a:t>
            </a:r>
            <a:r>
              <a:rPr lang="ru-RU" sz="2400" dirty="0" smtClean="0"/>
              <a:t>(бумага).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C:\Users\Александр\Desktop\картинки\f7df730b69e26e5e3f2af98de2425eb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750" t="56250" r="4688" b="6250"/>
          <a:stretch>
            <a:fillRect/>
          </a:stretch>
        </p:blipFill>
        <p:spPr bwMode="auto">
          <a:xfrm>
            <a:off x="1752600" y="4114800"/>
            <a:ext cx="4191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03592" cy="33829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Оригами это один из увлекательных видов творчества для детей.</a:t>
            </a:r>
            <a:br>
              <a:rPr lang="ru-RU" sz="2400" dirty="0" smtClean="0"/>
            </a:br>
            <a:r>
              <a:rPr lang="ru-RU" sz="2400" dirty="0" smtClean="0"/>
              <a:t>Больше всего детям нравится выполнять в технике оригами фигурки животных, птиц, насекомых.</a:t>
            </a:r>
            <a:br>
              <a:rPr lang="ru-RU" sz="2400" dirty="0" smtClean="0"/>
            </a:br>
            <a:r>
              <a:rPr lang="ru-RU" sz="2400" dirty="0" smtClean="0"/>
              <a:t>Это необыкновенное чувство, когда из простого листа бумаги вдруг складывается мордочка или фигурка задуманного образа.</a:t>
            </a:r>
            <a:endParaRPr lang="ru-RU" sz="2400" dirty="0"/>
          </a:p>
        </p:txBody>
      </p:sp>
      <p:pic>
        <p:nvPicPr>
          <p:cNvPr id="2050" name="Picture 2" descr="C:\Users\Александр\Desktop\картинки\24c97937b084bfc3af7455a3225ab0857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412" t="67289" r="58879" b="6542"/>
          <a:stretch>
            <a:fillRect/>
          </a:stretch>
        </p:blipFill>
        <p:spPr bwMode="auto">
          <a:xfrm>
            <a:off x="1752600" y="3810000"/>
            <a:ext cx="2667000" cy="1600200"/>
          </a:xfrm>
          <a:prstGeom prst="rect">
            <a:avLst/>
          </a:prstGeom>
          <a:noFill/>
        </p:spPr>
      </p:pic>
      <p:pic>
        <p:nvPicPr>
          <p:cNvPr id="1026" name="Picture 2" descr="C:\Users\Александр\Desktop\24c97937b084bfc3af7455a3225ab0857d.jpg"/>
          <p:cNvPicPr>
            <a:picLocks noChangeAspect="1" noChangeArrowheads="1"/>
          </p:cNvPicPr>
          <p:nvPr/>
        </p:nvPicPr>
        <p:blipFill>
          <a:blip r:embed="rId2"/>
          <a:srcRect l="57774" t="67409" r="10751" b="6132"/>
          <a:stretch>
            <a:fillRect/>
          </a:stretch>
        </p:blipFill>
        <p:spPr bwMode="auto">
          <a:xfrm>
            <a:off x="5486400" y="3657600"/>
            <a:ext cx="2895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ladyspecial.ru/images/2014/12/06/92d147509d12c67dad2c05099ea58039.jpg"/>
          <p:cNvPicPr>
            <a:picLocks noGrp="1"/>
          </p:cNvPicPr>
          <p:nvPr>
            <p:ph idx="1"/>
          </p:nvPr>
        </p:nvPicPr>
        <p:blipFill>
          <a:blip r:embed="rId2"/>
          <a:srcRect t="4721" r="-4000"/>
          <a:stretch>
            <a:fillRect/>
          </a:stretch>
        </p:blipFill>
        <p:spPr bwMode="auto">
          <a:xfrm>
            <a:off x="1371600" y="0"/>
            <a:ext cx="79248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</a:t>
            </a:r>
            <a:r>
              <a:rPr lang="ru-RU" sz="2400" dirty="0" smtClean="0"/>
              <a:t>астер-класс проводился на </a:t>
            </a:r>
            <a:r>
              <a:rPr lang="ru-RU" sz="2400" dirty="0" smtClean="0"/>
              <a:t>переменах.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 smtClean="0"/>
              <a:t>одну </a:t>
            </a:r>
            <a:r>
              <a:rPr lang="ru-RU" sz="2400" dirty="0" smtClean="0"/>
              <a:t>работу</a:t>
            </a:r>
            <a:r>
              <a:rPr lang="ru-RU" sz="2400" dirty="0" smtClean="0"/>
              <a:t> </a:t>
            </a:r>
            <a:r>
              <a:rPr lang="ru-RU" sz="2400" dirty="0" smtClean="0"/>
              <a:t>было потрачено 10-15 минут.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Дети </a:t>
            </a:r>
            <a:r>
              <a:rPr lang="ru-RU" sz="2400" dirty="0" smtClean="0"/>
              <a:t>забирали дракончиков с собой как сувениры.</a:t>
            </a:r>
            <a:endParaRPr lang="ru-RU" sz="2400" dirty="0"/>
          </a:p>
        </p:txBody>
      </p:sp>
      <p:pic>
        <p:nvPicPr>
          <p:cNvPr id="1026" name="Picture 2" descr="C:\Users\Александр\Desktop\Screenshot_20240125_172527_com.viber.voi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4397" r="-661" b="31393"/>
          <a:stretch>
            <a:fillRect/>
          </a:stretch>
        </p:blipFill>
        <p:spPr bwMode="auto">
          <a:xfrm>
            <a:off x="2209800" y="2133600"/>
            <a:ext cx="5867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ександр\Desktop\Screenshot_20240125_172554_com.viber.voi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4559" r="2833" b="31611"/>
          <a:stretch>
            <a:fillRect/>
          </a:stretch>
        </p:blipFill>
        <p:spPr bwMode="auto">
          <a:xfrm>
            <a:off x="1066800" y="0"/>
            <a:ext cx="8077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Александр\Desktop\IMG_20240125_181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3200400" cy="4800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Поделку оригами можно использовать в качестве подарка и украшения интерьера.</a:t>
            </a:r>
            <a:endParaRPr lang="ru-RU" sz="2400" dirty="0"/>
          </a:p>
        </p:txBody>
      </p:sp>
      <p:pic>
        <p:nvPicPr>
          <p:cNvPr id="3075" name="Picture 3" descr="C:\Users\Александр\Desktop\IMG_20240122_1459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3505200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45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   Символ года</vt:lpstr>
      <vt:lpstr>Оригами Оригами – удивительное искусство бумажной пластики. Оригами это японское искусство складывания бумаги, образовано от японского oru (складывать) и kami (бумага). </vt:lpstr>
      <vt:lpstr>Оригами это один из увлекательных видов творчества для детей. Больше всего детям нравится выполнять в технике оригами фигурки животных, птиц, насекомых. Это необыкновенное чувство, когда из простого листа бумаги вдруг складывается мордочка или фигурка задуманного образа.</vt:lpstr>
      <vt:lpstr>Слайд 4</vt:lpstr>
      <vt:lpstr>Мастер-класс проводился на переменах.  На одну работу было потрачено 10-15 минут.  Дети забирали дракончиков с собой как сувениры.</vt:lpstr>
      <vt:lpstr>Слайд 6</vt:lpstr>
      <vt:lpstr>Поделку оригами можно использовать в качестве подарка и украшения интерьера.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класс.</dc:title>
  <dc:creator>Александр</dc:creator>
  <cp:lastModifiedBy>Светлана</cp:lastModifiedBy>
  <cp:revision>18</cp:revision>
  <dcterms:created xsi:type="dcterms:W3CDTF">2024-01-24T08:21:18Z</dcterms:created>
  <dcterms:modified xsi:type="dcterms:W3CDTF">2024-02-05T02:10:43Z</dcterms:modified>
</cp:coreProperties>
</file>