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2060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Творческая мастерская</a:t>
            </a:r>
            <a:br>
              <a:rPr lang="ru-RU" dirty="0">
                <a:latin typeface="Monotype Corsiva" pitchFamily="66" charset="0"/>
              </a:rPr>
            </a:br>
            <a:r>
              <a:rPr lang="ru-RU" sz="4000" b="1" dirty="0">
                <a:latin typeface="Monotype Corsiva" pitchFamily="66" charset="0"/>
              </a:rPr>
              <a:t>«Сапожок с подарками»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783144"/>
            <a:ext cx="6400800" cy="1470025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Педагог </a:t>
            </a:r>
            <a:r>
              <a:rPr lang="ru-RU" dirty="0" smtClean="0">
                <a:latin typeface="Monotype Corsiva" pitchFamily="66" charset="0"/>
              </a:rPr>
              <a:t> дополнительного образования</a:t>
            </a:r>
            <a:endParaRPr lang="ru-RU" dirty="0">
              <a:latin typeface="Monotype Corsiva" pitchFamily="66" charset="0"/>
            </a:endParaRPr>
          </a:p>
          <a:p>
            <a:r>
              <a:rPr lang="ru-RU" dirty="0" err="1">
                <a:latin typeface="Monotype Corsiva" pitchFamily="66" charset="0"/>
              </a:rPr>
              <a:t>Бахарева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 Елена А</a:t>
            </a:r>
            <a:r>
              <a:rPr lang="ru-RU" dirty="0" smtClean="0">
                <a:latin typeface="Monotype Corsiva" pitchFamily="66" charset="0"/>
              </a:rPr>
              <a:t>ндреевна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943192-1A58-4A12-8C66-AC6E2521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786210"/>
          </a:xfrm>
        </p:spPr>
        <p:txBody>
          <a:bodyPr/>
          <a:lstStyle/>
          <a:p>
            <a:r>
              <a:rPr lang="ru-RU" sz="2800" b="1" dirty="0">
                <a:latin typeface="Monotype Corsiva" pitchFamily="66" charset="0"/>
              </a:rPr>
              <a:t>Цель:</a:t>
            </a:r>
            <a:r>
              <a:rPr lang="ru-RU" sz="2800" dirty="0">
                <a:latin typeface="Monotype Corsiva" pitchFamily="66" charset="0"/>
              </a:rPr>
              <a:t> Изготовить сувенир </a:t>
            </a:r>
            <a:r>
              <a:rPr lang="ru-RU" sz="2800" b="1" dirty="0">
                <a:latin typeface="Monotype Corsiva" pitchFamily="66" charset="0"/>
              </a:rPr>
              <a:t>«Сапожок с подарками» </a:t>
            </a:r>
            <a:r>
              <a:rPr lang="ru-RU" sz="2800" dirty="0">
                <a:latin typeface="Monotype Corsiva" pitchFamily="66" charset="0"/>
              </a:rPr>
              <a:t>для украшения интерьера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E4E6BD52-2B69-4BBE-82C6-62EB40E72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060848"/>
            <a:ext cx="4104456" cy="4522514"/>
          </a:xfrm>
        </p:spPr>
      </p:pic>
    </p:spTree>
    <p:extLst>
      <p:ext uri="{BB962C8B-B14F-4D97-AF65-F5344CB8AC3E}">
        <p14:creationId xmlns:p14="http://schemas.microsoft.com/office/powerpoint/2010/main" xmlns="" val="385963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EF3FE-2E96-4625-9E98-7BDD9C03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6178698"/>
          </a:xfrm>
        </p:spPr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Перед</a:t>
            </a:r>
            <a:r>
              <a:rPr lang="ru-RU" sz="2800" dirty="0" smtClean="0">
                <a:latin typeface="Monotype Corsiva" pitchFamily="66" charset="0"/>
              </a:rPr>
              <a:t> Новым годом </a:t>
            </a:r>
            <a:r>
              <a:rPr lang="ru-RU" sz="2800" dirty="0">
                <a:latin typeface="Monotype Corsiva" pitchFamily="66" charset="0"/>
              </a:rPr>
              <a:t>есть </a:t>
            </a:r>
            <a:r>
              <a:rPr lang="ru-RU" sz="2800" dirty="0" smtClean="0">
                <a:latin typeface="Monotype Corsiva" pitchFamily="66" charset="0"/>
              </a:rPr>
              <a:t>время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сделать </a:t>
            </a:r>
            <a:r>
              <a:rPr lang="ru-RU" sz="2800" dirty="0" smtClean="0">
                <a:latin typeface="Monotype Corsiva" pitchFamily="66" charset="0"/>
              </a:rPr>
              <a:t>сувениры </a:t>
            </a:r>
            <a:r>
              <a:rPr lang="ru-RU" sz="2800" dirty="0">
                <a:latin typeface="Monotype Corsiva" pitchFamily="66" charset="0"/>
              </a:rPr>
              <a:t>своими руками, </a:t>
            </a:r>
            <a:r>
              <a:rPr lang="ru-RU" sz="2800" dirty="0" smtClean="0">
                <a:latin typeface="Monotype Corsiva" pitchFamily="66" charset="0"/>
              </a:rPr>
              <a:t>которые </a:t>
            </a:r>
            <a:r>
              <a:rPr lang="ru-RU" sz="2800" dirty="0">
                <a:latin typeface="Monotype Corsiva" pitchFamily="66" charset="0"/>
              </a:rPr>
              <a:t>всегда душевнее </a:t>
            </a:r>
            <a:r>
              <a:rPr lang="ru-RU" sz="2800" dirty="0" smtClean="0">
                <a:latin typeface="Monotype Corsiva" pitchFamily="66" charset="0"/>
              </a:rPr>
              <a:t>покупных.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И </a:t>
            </a:r>
            <a:r>
              <a:rPr lang="ru-RU" sz="2800" dirty="0">
                <a:latin typeface="Monotype Corsiva" pitchFamily="66" charset="0"/>
              </a:rPr>
              <a:t>самыми востребованными могут стать именно они-башмаки Санта Клауса. Почему? Потому что это не только атрибут узнаваемого новогоднего героя, но и своеобразная упаковка для конфет, </a:t>
            </a:r>
            <a:r>
              <a:rPr lang="ru-RU" sz="2800" dirty="0" smtClean="0">
                <a:latin typeface="Monotype Corsiva" pitchFamily="66" charset="0"/>
              </a:rPr>
              <a:t>декора </a:t>
            </a:r>
            <a:r>
              <a:rPr lang="ru-RU" sz="2800" dirty="0">
                <a:latin typeface="Monotype Corsiva" pitchFamily="66" charset="0"/>
              </a:rPr>
              <a:t>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122107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BC159-DEF1-49C9-B8E5-32EAC551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57200" y="1340768"/>
            <a:ext cx="3610744" cy="1440160"/>
          </a:xfrm>
        </p:spPr>
        <p:txBody>
          <a:bodyPr/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atin typeface="Monotype Corsiva" pitchFamily="66" charset="0"/>
              </a:rPr>
              <a:t>Материалы и инструменты:</a:t>
            </a:r>
            <a:br>
              <a:rPr lang="ru-RU" sz="2800" dirty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48CAD8F-3D03-4FBC-87EB-E66072A12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363" y="1628800"/>
            <a:ext cx="3754437" cy="36003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41167F7-0A27-4DF7-A005-BD35213DA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754760" cy="4032448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Monotype Corsiva" pitchFamily="66" charset="0"/>
              </a:rPr>
              <a:t>1.Термопистолет;</a:t>
            </a:r>
          </a:p>
          <a:p>
            <a:r>
              <a:rPr lang="ru-RU" sz="2200" dirty="0">
                <a:latin typeface="Monotype Corsiva" pitchFamily="66" charset="0"/>
              </a:rPr>
              <a:t>2.Банка; пенопластовый шар;</a:t>
            </a:r>
          </a:p>
          <a:p>
            <a:r>
              <a:rPr lang="ru-RU" sz="2200" dirty="0">
                <a:latin typeface="Monotype Corsiva" pitchFamily="66" charset="0"/>
              </a:rPr>
              <a:t>3.Детский носок;</a:t>
            </a:r>
          </a:p>
          <a:p>
            <a:r>
              <a:rPr lang="ru-RU" sz="2200" dirty="0">
                <a:latin typeface="Monotype Corsiva" pitchFamily="66" charset="0"/>
              </a:rPr>
              <a:t>4.Картон;</a:t>
            </a:r>
          </a:p>
          <a:p>
            <a:r>
              <a:rPr lang="ru-RU" sz="2200" dirty="0">
                <a:latin typeface="Monotype Corsiva" pitchFamily="66" charset="0"/>
              </a:rPr>
              <a:t>5.Ножницы;</a:t>
            </a:r>
          </a:p>
          <a:p>
            <a:r>
              <a:rPr lang="ru-RU" sz="2200" dirty="0">
                <a:latin typeface="Monotype Corsiva" pitchFamily="66" charset="0"/>
              </a:rPr>
              <a:t>6.Декоративная тесьма;</a:t>
            </a:r>
          </a:p>
          <a:p>
            <a:r>
              <a:rPr lang="ru-RU" sz="2200" dirty="0">
                <a:latin typeface="Monotype Corsiva" pitchFamily="66" charset="0"/>
              </a:rPr>
              <a:t>7.Новогодний декор: снежинки, игрушки елочные, ветки, композиционный </a:t>
            </a:r>
            <a:r>
              <a:rPr lang="ru-RU" sz="2200" dirty="0" smtClean="0">
                <a:latin typeface="Monotype Corsiva" pitchFamily="66" charset="0"/>
              </a:rPr>
              <a:t>материал.</a:t>
            </a:r>
            <a:endParaRPr lang="ru-RU" sz="2200" dirty="0"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56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63C095-EDA0-4DD1-8182-4FE89D1F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Monotype Corsiva" pitchFamily="66" charset="0"/>
              </a:rPr>
              <a:t>Создать такой башмак не сложно</a:t>
            </a:r>
            <a:r>
              <a:rPr lang="ru-RU" sz="3200" b="1" dirty="0" smtClean="0">
                <a:latin typeface="Monotype Corsiva" pitchFamily="66" charset="0"/>
              </a:rPr>
              <a:t>.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Этапы работы: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749E03-CB2C-40B8-AA0C-3FC84B28F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Monotype Corsiva" pitchFamily="66" charset="0"/>
              </a:rPr>
              <a:t>На картоне рядом один с другим обводим карандашом дно банки, получилось два круга. Это будет подошва. К «восьмерке» по бокам дорисовываем </a:t>
            </a:r>
            <a:r>
              <a:rPr lang="ru-RU" sz="2000" dirty="0" err="1">
                <a:latin typeface="Monotype Corsiva" pitchFamily="66" charset="0"/>
              </a:rPr>
              <a:t>боковинки</a:t>
            </a:r>
            <a:r>
              <a:rPr lang="ru-RU" sz="2000" dirty="0">
                <a:latin typeface="Monotype Corsiva" pitchFamily="66" charset="0"/>
              </a:rPr>
              <a:t>, чтоб подошва получилась реалистичной.</a:t>
            </a:r>
          </a:p>
          <a:p>
            <a:r>
              <a:rPr lang="ru-RU" sz="2000" dirty="0">
                <a:latin typeface="Monotype Corsiva" pitchFamily="66" charset="0"/>
              </a:rPr>
              <a:t> Вырезаем. Приклеиваем банку и половинку пенопластового шара.</a:t>
            </a:r>
          </a:p>
          <a:p>
            <a:r>
              <a:rPr lang="ru-RU" sz="2000" dirty="0">
                <a:latin typeface="Monotype Corsiva" pitchFamily="66" charset="0"/>
              </a:rPr>
              <a:t>Затем натягиваем носочек на получившуюся заготовку. Край носка вклеиваем внутрь банки. А также вторую половину шара и заклеиваем </a:t>
            </a:r>
            <a:r>
              <a:rPr lang="ru-RU" sz="2000" dirty="0" err="1">
                <a:latin typeface="Monotype Corsiva" pitchFamily="66" charset="0"/>
              </a:rPr>
              <a:t>фоамираном</a:t>
            </a:r>
            <a:r>
              <a:rPr lang="ru-RU" sz="2000" dirty="0">
                <a:latin typeface="Monotype Corsiva" pitchFamily="66" charset="0"/>
              </a:rPr>
              <a:t>.</a:t>
            </a:r>
          </a:p>
          <a:p>
            <a:r>
              <a:rPr lang="ru-RU" sz="2000" dirty="0">
                <a:latin typeface="Monotype Corsiva" pitchFamily="66" charset="0"/>
              </a:rPr>
              <a:t>Последний этап, декорирование. Используя композиционный материал, создаем композицию.</a:t>
            </a:r>
          </a:p>
          <a:p>
            <a:endParaRPr lang="ru-RU" sz="16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A6D4065-E5B0-4009-B9E0-61931B94D3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282282"/>
          </a:xfrm>
        </p:spPr>
      </p:pic>
    </p:spTree>
    <p:extLst>
      <p:ext uri="{BB962C8B-B14F-4D97-AF65-F5344CB8AC3E}">
        <p14:creationId xmlns:p14="http://schemas.microsoft.com/office/powerpoint/2010/main" xmlns="" val="1747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0C6BA-D6F2-4FE7-8485-096ED919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6792"/>
            <a:ext cx="3008313" cy="720080"/>
          </a:xfrm>
        </p:spPr>
        <p:txBody>
          <a:bodyPr/>
          <a:lstStyle/>
          <a:p>
            <a:pPr algn="ctr"/>
            <a:r>
              <a:rPr lang="ru-RU" sz="3200" dirty="0">
                <a:latin typeface="Monotype Corsiva" pitchFamily="66" charset="0"/>
              </a:rPr>
              <a:t>Вывод: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FFD88F0-804B-4EAF-AA00-5B8D132E1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836712"/>
            <a:ext cx="4330824" cy="517224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B456F0-EBF6-43D7-91FB-1CFEFCD19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394720" cy="384929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Monotype Corsiva" pitchFamily="66" charset="0"/>
              </a:rPr>
              <a:t>Мы изготовили новогодний сувенир «Сапожок с подарками» и украсили им свой интерьер.</a:t>
            </a:r>
          </a:p>
        </p:txBody>
      </p:sp>
    </p:spTree>
    <p:extLst>
      <p:ext uri="{BB962C8B-B14F-4D97-AF65-F5344CB8AC3E}">
        <p14:creationId xmlns:p14="http://schemas.microsoft.com/office/powerpoint/2010/main" xmlns="" val="251455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A3F0B-5332-4BA2-BBD8-117D6638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8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6A1DC6-0575-4CCF-A5CB-6E247592AA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0404CC-1D58-4AFA-BB44-ABECE68A8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616" y="4942186"/>
            <a:ext cx="6768752" cy="123001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Monotype Corsiva" pitchFamily="66" charset="0"/>
              </a:rPr>
              <a:t>Всех с </a:t>
            </a:r>
            <a:r>
              <a:rPr lang="ru-RU" sz="2800" dirty="0" smtClean="0">
                <a:latin typeface="Monotype Corsiva" pitchFamily="66" charset="0"/>
              </a:rPr>
              <a:t>наступившим </a:t>
            </a:r>
            <a:r>
              <a:rPr lang="ru-RU" sz="2800" dirty="0">
                <a:latin typeface="Monotype Corsiva" pitchFamily="66" charset="0"/>
              </a:rPr>
              <a:t>Новым годом и </a:t>
            </a:r>
            <a:endParaRPr lang="ru-RU" sz="2800" dirty="0" smtClean="0"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успехов </a:t>
            </a:r>
            <a:r>
              <a:rPr lang="ru-RU" sz="2800" dirty="0">
                <a:latin typeface="Monotype Corsiva" pitchFamily="66" charset="0"/>
              </a:rPr>
              <a:t>в творчестве!</a:t>
            </a:r>
          </a:p>
        </p:txBody>
      </p:sp>
    </p:spTree>
    <p:extLst>
      <p:ext uri="{BB962C8B-B14F-4D97-AF65-F5344CB8AC3E}">
        <p14:creationId xmlns:p14="http://schemas.microsoft.com/office/powerpoint/2010/main" xmlns="" val="3565766723"/>
      </p:ext>
    </p:extLst>
  </p:cSld>
  <p:clrMapOvr>
    <a:masterClrMapping/>
  </p:clrMapOvr>
</p:sld>
</file>

<file path=ppt/theme/theme1.xml><?xml version="1.0" encoding="utf-8"?>
<a:theme xmlns:a="http://schemas.openxmlformats.org/drawingml/2006/main" name="3_NY_2010_2511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>false</MarketSpecific>
    <PrimaryImageGen xmlns="9d035d7d-02e5-4a00-8b62-9a556aabc7b5">true</PrimaryImageGen>
    <ThumbnailAssetId xmlns="9d035d7d-02e5-4a00-8b62-9a556aabc7b5" xsi:nil="true"/>
    <LegacyData xmlns="9d035d7d-02e5-4a00-8b62-9a556aabc7b5">ListingID:;Manager:;BuildStatus:None;MockupPath:</LegacyData>
    <TPFriendlyName xmlns="9d035d7d-02e5-4a00-8b62-9a556aabc7b5">Шаблон оформления с новогодними шариками и снежинками</TPFriendlyName>
    <NumericId xmlns="9d035d7d-02e5-4a00-8b62-9a556aabc7b5">-1</NumericId>
    <BusinessGroup xmlns="9d035d7d-02e5-4a00-8b62-9a556aabc7b5" xsi:nil="true"/>
    <SourceTitle xmlns="9d035d7d-02e5-4a00-8b62-9a556aabc7b5">Шаблон оформления с новогодними шариками и снежинками</SourceTitle>
    <APEditor xmlns="9d035d7d-02e5-4a00-8b62-9a556aabc7b5">
      <UserInfo>
        <DisplayName>FAREAST\v-suvant</DisplayName>
        <AccountId>121</AccountId>
        <AccountType/>
      </UserInfo>
    </APEditor>
    <OpenTemplate xmlns="9d035d7d-02e5-4a00-8b62-9a556aabc7b5">true</OpenTemplate>
    <UALocComments xmlns="9d035d7d-02e5-4a00-8b62-9a556aabc7b5" xsi:nil="true"/>
    <ParentAssetId xmlns="9d035d7d-02e5-4a00-8b62-9a556aabc7b5" xsi:nil="true"/>
    <LastPublishResultLookup xmlns="9d035d7d-02e5-4a00-8b62-9a556aabc7b5" xsi:nil="true"/>
    <PublishStatusLookup xmlns="9d035d7d-02e5-4a00-8b62-9a556aabc7b5">
      <Value>247557</Value>
      <Value>465869</Value>
    </PublishStatusLookup>
    <IntlLangReviewDate xmlns="9d035d7d-02e5-4a00-8b62-9a556aabc7b5" xsi:nil="true"/>
    <Providers xmlns="9d035d7d-02e5-4a00-8b62-9a556aabc7b5" xsi:nil="true"/>
    <MachineTranslated xmlns="9d035d7d-02e5-4a00-8b62-9a556aabc7b5">false</MachineTranslated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EditorialStatus xmlns="9d035d7d-02e5-4a00-8b62-9a556aabc7b5" xsi:nil="true"/>
    <TPLaunchHelpLinkType xmlns="9d035d7d-02e5-4a00-8b62-9a556aabc7b5" xsi:nil="true"/>
    <LastModifiedDateTime xmlns="9d035d7d-02e5-4a00-8b62-9a556aabc7b5" xsi:nil="true"/>
    <TimesCloned xmlns="9d035d7d-02e5-4a00-8b62-9a556aabc7b5" xsi:nil="true"/>
    <LastHandOff xmlns="9d035d7d-02e5-4a00-8b62-9a556aabc7b5" xsi:nil="true"/>
    <Provider xmlns="9d035d7d-02e5-4a00-8b62-9a556aabc7b5" xsi:nil="true"/>
    <AcquiredFrom xmlns="9d035d7d-02e5-4a00-8b62-9a556aabc7b5" xsi:nil="true"/>
    <AssetStart xmlns="9d035d7d-02e5-4a00-8b62-9a556aabc7b5">2010-01-26T04:19:00+00:00</AssetStart>
    <FriendlyTitle xmlns="9d035d7d-02e5-4a00-8b62-9a556aabc7b5" xsi:nil="true"/>
    <UACurrentWords xmlns="9d035d7d-02e5-4a00-8b62-9a556aabc7b5">0</UACurrentWords>
    <UALocRecommendation xmlns="9d035d7d-02e5-4a00-8b62-9a556aabc7b5">Localize</UALocRecommendation>
    <Manager xmlns="9d035d7d-02e5-4a00-8b62-9a556aabc7b5" xsi:nil="true"/>
    <ArtSampleDocs xmlns="9d035d7d-02e5-4a00-8b62-9a556aabc7b5" xsi:nil="true"/>
    <TPClientViewer xmlns="9d035d7d-02e5-4a00-8b62-9a556aabc7b5" xsi:nil="true"/>
    <IsDeleted xmlns="9d035d7d-02e5-4a00-8b62-9a556aabc7b5">false</IsDeleted>
    <UANotes xmlns="9d035d7d-02e5-4a00-8b62-9a556aabc7b5" xsi:nil="true"/>
    <ShowIn xmlns="9d035d7d-02e5-4a00-8b62-9a556aabc7b5">On Web no search</ShowIn>
    <VoteCount xmlns="9d035d7d-02e5-4a00-8b62-9a556aabc7b5" xsi:nil="true"/>
    <OOCacheId xmlns="9d035d7d-02e5-4a00-8b62-9a556aabc7b5" xsi:nil="true"/>
    <CSXHash xmlns="9d035d7d-02e5-4a00-8b62-9a556aabc7b5" xsi:nil="true"/>
    <Downloads xmlns="9d035d7d-02e5-4a00-8b62-9a556aabc7b5">0</Downloads>
    <TemplateStatus xmlns="9d035d7d-02e5-4a00-8b62-9a556aabc7b5" xsi:nil="true"/>
    <DSATActionTaken xmlns="9d035d7d-02e5-4a00-8b62-9a556aabc7b5" xsi:nil="true"/>
    <CSXSubmissionMarket xmlns="9d035d7d-02e5-4a00-8b62-9a556aabc7b5" xsi:nil="true"/>
    <AssetExpire xmlns="9d035d7d-02e5-4a00-8b62-9a556aabc7b5">2100-01-01T00:00:00+00:00</AssetExpire>
    <EditorialTags xmlns="9d035d7d-02e5-4a00-8b62-9a556aabc7b5" xsi:nil="true"/>
    <TPExecutable xmlns="9d035d7d-02e5-4a00-8b62-9a556aabc7b5" xsi:nil="true"/>
    <SubmitterId xmlns="9d035d7d-02e5-4a00-8b62-9a556aabc7b5" xsi:nil="true"/>
    <AssetType xmlns="9d035d7d-02e5-4a00-8b62-9a556aabc7b5">TP</AssetType>
    <BugNumber xmlns="9d035d7d-02e5-4a00-8b62-9a556aabc7b5" xsi:nil="true"/>
    <ApprovalLog xmlns="9d035d7d-02e5-4a00-8b62-9a556aabc7b5" xsi:nil="true"/>
    <CSXUpdate xmlns="9d035d7d-02e5-4a00-8b62-9a556aabc7b5">false</CSXUpdate>
    <CSXSubmissionDate xmlns="9d035d7d-02e5-4a00-8b62-9a556aabc7b5" xsi:nil="true"/>
    <TPComponent xmlns="9d035d7d-02e5-4a00-8b62-9a556aabc7b5">PPTFiles</TPComponent>
    <Milestone xmlns="9d035d7d-02e5-4a00-8b62-9a556aabc7b5" xsi:nil="true"/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TP010389959</AssetId>
    <TPLaunchHelpLink xmlns="9d035d7d-02e5-4a00-8b62-9a556aabc7b5" xsi:nil="true"/>
    <TPApplication xmlns="9d035d7d-02e5-4a00-8b62-9a556aabc7b5">PowerPoint</TPApplication>
    <PolicheckWords xmlns="9d035d7d-02e5-4a00-8b62-9a556aabc7b5" xsi:nil="true"/>
    <IntlLocPriority xmlns="9d035d7d-02e5-4a00-8b62-9a556aabc7b5" xsi:nil="true"/>
    <IntlLangReviewer xmlns="9d035d7d-02e5-4a00-8b62-9a556aabc7b5" xsi:nil="true"/>
    <HandoffToMSDN xmlns="9d035d7d-02e5-4a00-8b62-9a556aabc7b5" xsi:nil="true"/>
    <CrawlForDependencies xmlns="9d035d7d-02e5-4a00-8b62-9a556aabc7b5">false</CrawlForDependencies>
    <PlannedPubDate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 xsi:nil="true"/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FAREAST\v-suvant</DisplayName>
        <AccountId>121</AccountId>
        <AccountType/>
      </UserInfo>
    </APAuthor>
    <TPCommandLine xmlns="9d035d7d-02e5-4a00-8b62-9a556aabc7b5">{PP} /n {FilePath}</TPCommandLine>
    <TPAppVersion xmlns="9d035d7d-02e5-4a00-8b62-9a556aabc7b5">12</TPAppVersion>
    <BlockPublish xmlns="9d035d7d-02e5-4a00-8b62-9a556aabc7b5">false</BlockPublish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73267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57632C5-C3A1-4A0C-81E8-A8A3572C6251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964713B4-F09A-44D7-8865-B7BA94325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CBAE7C-7048-44F2-AB09-D8270679EE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новогодними шариками и снежинками</Template>
  <TotalTime>88</TotalTime>
  <Words>165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3_NY_2010_25112009</vt:lpstr>
      <vt:lpstr>Творческая мастерская «Сапожок с подарками»</vt:lpstr>
      <vt:lpstr>Цель: Изготовить сувенир «Сапожок с подарками» для украшения интерьера</vt:lpstr>
      <vt:lpstr>Перед Новым годом есть время сделать сувениры своими руками, которые всегда душевнее покупных.  И самыми востребованными могут стать именно они-башмаки Санта Клауса. Почему? Потому что это не только атрибут узнаваемого новогоднего героя, но и своеобразная упаковка для конфет, декора и т.д.</vt:lpstr>
      <vt:lpstr>   Материалы и инструменты: </vt:lpstr>
      <vt:lpstr>Создать такой башмак не сложно. Этапы работы:</vt:lpstr>
      <vt:lpstr>Вывод: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 «Сапожок с подарками»</dc:title>
  <dc:subject>Шаблон оформления</dc:subject>
  <dc:creator>Елена</dc:creator>
  <cp:keywords>Шаблон оформления</cp:keywords>
  <dc:description>Корпорация Майкрософт</dc:description>
  <cp:lastModifiedBy>Светлана</cp:lastModifiedBy>
  <cp:revision>2</cp:revision>
  <dcterms:created xsi:type="dcterms:W3CDTF">2024-01-29T15:00:13Z</dcterms:created>
  <dcterms:modified xsi:type="dcterms:W3CDTF">2024-02-01T03:42:08Z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Applications">
    <vt:lpwstr>67;#Template 12;#53;#PowerPoint 12</vt:lpwstr>
  </property>
  <property fmtid="{D5CDD505-2E9C-101B-9397-08002B2CF9AE}" pid="4" name="Order">
    <vt:r8>9505100</vt:r8>
  </property>
</Properties>
</file>