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5" r:id="rId6"/>
    <p:sldId id="266" r:id="rId7"/>
    <p:sldId id="267" r:id="rId8"/>
    <p:sldId id="268" r:id="rId9"/>
    <p:sldId id="269" r:id="rId1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pPr rtl="0"/>
              <a:t>05.02.2024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9098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6616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172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55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7491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8340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459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2167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6617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1189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5703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pPr rtl="0"/>
              <a:t>05.02.2024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D9707-40BA-4419-8826-5F0AE594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42" y="1000108"/>
            <a:ext cx="4286280" cy="23574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«Шапочка»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49555E-4668-4D80-AD24-2F88FE3CA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1008" y="3929066"/>
            <a:ext cx="3786214" cy="20717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Бахарева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Елена 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ндреевна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658EC3D-FA33-4519-A6FB-F8D6D1857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950" y="588168"/>
            <a:ext cx="5478463" cy="5478463"/>
          </a:xfrm>
        </p:spPr>
      </p:pic>
    </p:spTree>
    <p:extLst>
      <p:ext uri="{BB962C8B-B14F-4D97-AF65-F5344CB8AC3E}">
        <p14:creationId xmlns:p14="http://schemas.microsoft.com/office/powerpoint/2010/main" xmlns="" val="328620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16E76-4577-46CC-8373-310E5E14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18" y="857232"/>
            <a:ext cx="4567808" cy="14638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елочной игрушки своими руками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C639C8-44E0-43ED-AC26-3B6BFD990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3818" y="2674640"/>
            <a:ext cx="4999856" cy="418336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работе с нитками;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воображения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фантазии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37801E7-46C1-47B7-87FC-A21F7F973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913" y="491067"/>
            <a:ext cx="4254500" cy="5672666"/>
          </a:xfrm>
        </p:spPr>
      </p:pic>
    </p:spTree>
    <p:extLst>
      <p:ext uri="{BB962C8B-B14F-4D97-AF65-F5344CB8AC3E}">
        <p14:creationId xmlns:p14="http://schemas.microsoft.com/office/powerpoint/2010/main" xmlns="" val="165381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329E8D-83DC-4ADC-BD53-60E2CFBD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52674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инструменты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Втулка от туалетной бумаги;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Ножницы;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Нитки вязальные;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Линейка;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Декор.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025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9CED07-D015-468D-AC64-FC12B7B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5503912" cy="245516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год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-это долгожданный ,веселый праздник, который знаком с детства в каждом доме. Жаль, что продолжается он недолго, и больше всего нам запоминается приятная и веселая предновогодняя суета. Самое любимое занятие взрослых и детей-украшение дома.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3C8655-9143-41AD-8B46-E8E17FA29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3212976"/>
            <a:ext cx="5503912" cy="295922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особенности приятно делать елочные игрушки на данный момент, когда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хенд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мейд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моде, а елка, украшенная своими руками , будет прекрасной, уникальной и необыкновенной.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C577D8F-2DF2-4055-BCD4-1D53EBD06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548" y="2002234"/>
            <a:ext cx="4109865" cy="3154958"/>
          </a:xfrm>
        </p:spPr>
      </p:pic>
    </p:spTree>
    <p:extLst>
      <p:ext uri="{BB962C8B-B14F-4D97-AF65-F5344CB8AC3E}">
        <p14:creationId xmlns:p14="http://schemas.microsoft.com/office/powerpoint/2010/main" xmlns="" val="225361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69F2FF-67DA-4041-99AA-31A89764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5791944" cy="5277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EE94C6-183E-4006-A267-87F9F46E3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3892" y="1412776"/>
            <a:ext cx="5976664" cy="475942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Отрезаем от втулки кольцо высотой 2-3 см;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 нитку длинной 20-25 см, складываем пополам, соединяем концы, продеваем через кольцо и делаем петлю;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Продолжаем так делать до тех пор, пока весь кружок не будет скрыт под слоем ниток. Затем выворачиваем нитки на другую сторону и связываем вместе на расстоянии 3-5 см от основы;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Готовое изделие можно украсить декором.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B229475-9A56-411D-82F1-E9583E201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0175" y="875241"/>
            <a:ext cx="3678238" cy="4904317"/>
          </a:xfrm>
        </p:spPr>
      </p:pic>
    </p:spTree>
    <p:extLst>
      <p:ext uri="{BB962C8B-B14F-4D97-AF65-F5344CB8AC3E}">
        <p14:creationId xmlns:p14="http://schemas.microsoft.com/office/powerpoint/2010/main" xmlns="" val="54232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2E57B3-E29E-412E-BD64-8BB573E9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D388E1-C3EA-410B-B690-226735F69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850" y="2453810"/>
            <a:ext cx="9782175" cy="2864779"/>
          </a:xfrm>
        </p:spPr>
      </p:pic>
    </p:spTree>
    <p:extLst>
      <p:ext uri="{BB962C8B-B14F-4D97-AF65-F5344CB8AC3E}">
        <p14:creationId xmlns:p14="http://schemas.microsoft.com/office/powerpoint/2010/main" xmlns="" val="79183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55</TotalTime>
  <Words>173</Words>
  <Application>Microsoft Office PowerPoint</Application>
  <PresentationFormat>Произвольный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с оформлением из снежинок</vt:lpstr>
      <vt:lpstr>Творческая мастерская «Шапочка»</vt:lpstr>
      <vt:lpstr>Цель: Изготовление елочной игрушки своими руками</vt:lpstr>
      <vt:lpstr>Материалы и инструменты:    - Втулка от туалетной бумаги;   - Ножницы;   - Нитки вязальные;   - Линейка;   - Декор. </vt:lpstr>
      <vt:lpstr>Новый год-это долгожданный ,веселый праздник, который знаком с детства в каждом доме. Жаль, что продолжается он недолго, и больше всего нам запоминается приятная и веселая предновогодняя суета. Самое любимое занятие взрослых и детей-украшение дома. </vt:lpstr>
      <vt:lpstr>Практическая часть: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«Шапочка»</dc:title>
  <dc:creator>Елена</dc:creator>
  <cp:lastModifiedBy>Светлана</cp:lastModifiedBy>
  <cp:revision>2</cp:revision>
  <dcterms:created xsi:type="dcterms:W3CDTF">2024-01-29T17:33:35Z</dcterms:created>
  <dcterms:modified xsi:type="dcterms:W3CDTF">2024-02-05T05:09:34Z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