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</dc:creator>
  <cp:lastModifiedBy>Svetlana</cp:lastModifiedBy>
  <cp:revision>2</cp:revision>
  <dcterms:created xsi:type="dcterms:W3CDTF">2025-03-31T09:45:20Z</dcterms:created>
  <dcterms:modified xsi:type="dcterms:W3CDTF">2025-03-31T09:45:23Z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1049-12.2.0.20326</vt:lpwstr>
  </property>
  <property fmtid="{D5CDD505-2E9C-101B-9397-08002B2CF9AE}" pid="3" name="ICV">
    <vt:lpwstr>93DB5487D7F4460B9500FB378E6F187D_11</vt:lpwstr>
  </property>
</Properties>
</file>