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ov" ContentType="video/quicktime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71" r:id="rId5"/>
    <p:sldId id="261" r:id="rId6"/>
    <p:sldId id="263" r:id="rId7"/>
    <p:sldId id="266" r:id="rId8"/>
    <p:sldId id="265" r:id="rId9"/>
    <p:sldId id="264" r:id="rId10"/>
    <p:sldId id="258" r:id="rId11"/>
    <p:sldId id="259" r:id="rId12"/>
    <p:sldId id="273" r:id="rId13"/>
    <p:sldId id="272" r:id="rId14"/>
    <p:sldId id="260" r:id="rId15"/>
    <p:sldId id="257" r:id="rId16"/>
    <p:sldId id="267" r:id="rId17"/>
    <p:sldId id="268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DB23-24E2-463B-B86D-BEA67C7AC2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5457-56DF-403F-AD35-02626C7E3B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DB23-24E2-463B-B86D-BEA67C7AC20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5457-56DF-403F-AD35-02626C7E3B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DB23-24E2-463B-B86D-BEA67C7AC20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5457-56DF-403F-AD35-02626C7E3B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DB23-24E2-463B-B86D-BEA67C7AC20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5457-56DF-403F-AD35-02626C7E3B4B}" type="slidenum">
              <a:rPr lang="ru-RU" smtClean="0"/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DB23-24E2-463B-B86D-BEA67C7AC20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5457-56DF-403F-AD35-02626C7E3B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DB23-24E2-463B-B86D-BEA67C7AC20E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5457-56DF-403F-AD35-02626C7E3B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DB23-24E2-463B-B86D-BEA67C7AC20E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5457-56DF-403F-AD35-02626C7E3B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DB23-24E2-463B-B86D-BEA67C7AC2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5457-56DF-403F-AD35-02626C7E3B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DB23-24E2-463B-B86D-BEA67C7AC2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5457-56DF-403F-AD35-02626C7E3B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DB23-24E2-463B-B86D-BEA67C7AC2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5457-56DF-403F-AD35-02626C7E3B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DB23-24E2-463B-B86D-BEA67C7AC2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5457-56DF-403F-AD35-02626C7E3B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DB23-24E2-463B-B86D-BEA67C7AC20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5457-56DF-403F-AD35-02626C7E3B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DB23-24E2-463B-B86D-BEA67C7AC20E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5457-56DF-403F-AD35-02626C7E3B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DB23-24E2-463B-B86D-BEA67C7AC20E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5457-56DF-403F-AD35-02626C7E3B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DB23-24E2-463B-B86D-BEA67C7AC20E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5457-56DF-403F-AD35-02626C7E3B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DB23-24E2-463B-B86D-BEA67C7AC20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5457-56DF-403F-AD35-02626C7E3B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DB23-24E2-463B-B86D-BEA67C7AC20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5457-56DF-403F-AD35-02626C7E3B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4E2DB23-24E2-463B-B86D-BEA67C7AC2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4C85457-56DF-403F-AD35-02626C7E3B4B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microsoft.com/office/2007/relationships/media" Target="../media/media2.mov"/><Relationship Id="rId2" Type="http://schemas.openxmlformats.org/officeDocument/2006/relationships/video" Target="../media/media2.mov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microsoft.com/office/2007/relationships/media" Target="../media/media3.mov"/><Relationship Id="rId1" Type="http://schemas.openxmlformats.org/officeDocument/2006/relationships/video" Target="../media/media3.mo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microsoft.com/office/2007/relationships/media" Target="../media/media1.mov"/><Relationship Id="rId1" Type="http://schemas.openxmlformats.org/officeDocument/2006/relationships/video" Target="../media/media1.mo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6693" y="2005896"/>
            <a:ext cx="10114961" cy="1828801"/>
          </a:xfrm>
        </p:spPr>
        <p:txBody>
          <a:bodyPr>
            <a:noAutofit/>
          </a:bodyPr>
          <a:lstStyle/>
          <a:p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военно-патриотического клуба в формировании личности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1273" y="4852104"/>
            <a:ext cx="9440034" cy="1049867"/>
          </a:xfrm>
        </p:spPr>
        <p:txBody>
          <a:bodyPr>
            <a:normAutofit lnSpcReduction="10000"/>
          </a:bodyPr>
          <a:lstStyle/>
          <a:p>
            <a:pPr marL="6985" marR="14605" indent="-6985" algn="r">
              <a:lnSpc>
                <a:spcPct val="106000"/>
              </a:lnSpc>
              <a:spcAft>
                <a:spcPts val="65"/>
              </a:spcAft>
            </a:pPr>
            <a:r>
              <a:rPr lang="ru-RU" sz="2800" b="0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Анастасия </a:t>
            </a:r>
            <a:r>
              <a:rPr lang="ru-RU" sz="2800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b="0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леговна Коженкова,</a:t>
            </a:r>
            <a:endParaRPr lang="ru-RU" sz="2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" marR="14605" indent="-6985" algn="r">
              <a:lnSpc>
                <a:spcPct val="106000"/>
              </a:lnSpc>
              <a:spcAft>
                <a:spcPts val="65"/>
              </a:spcAft>
            </a:pPr>
            <a:r>
              <a:rPr lang="ru-RU" sz="2800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 дополнительного образования</a:t>
            </a:r>
            <a:endParaRPr lang="ru-RU" sz="2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119" y="-45681"/>
            <a:ext cx="10353762" cy="970450"/>
          </a:xfrm>
        </p:spPr>
        <p:txBody>
          <a:bodyPr>
            <a:normAutofit/>
          </a:bodyPr>
          <a:lstStyle/>
          <a:p>
            <a:r>
              <a:rPr lang="ru-RU" sz="2800" dirty="0"/>
              <a:t>Однодневный пешеходных поход на берег Ангары</a:t>
            </a:r>
            <a:endParaRPr lang="ru-RU" sz="2800" dirty="0"/>
          </a:p>
        </p:txBody>
      </p:sp>
      <p:pic>
        <p:nvPicPr>
          <p:cNvPr id="33" name="Объект 32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35" y="924769"/>
            <a:ext cx="4354222" cy="5805631"/>
          </a:xfrm>
        </p:spPr>
      </p:pic>
      <p:pic>
        <p:nvPicPr>
          <p:cNvPr id="3" name="IMG_199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15043" y="924769"/>
            <a:ext cx="3181543" cy="581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95" y="0"/>
            <a:ext cx="11984610" cy="970450"/>
          </a:xfrm>
        </p:spPr>
        <p:txBody>
          <a:bodyPr>
            <a:normAutofit/>
          </a:bodyPr>
          <a:lstStyle/>
          <a:p>
            <a:r>
              <a:rPr lang="ru-RU" sz="2800" dirty="0"/>
              <a:t>Осваиваем способы разведения костра - готовимся к школе </a:t>
            </a:r>
            <a:r>
              <a:rPr lang="ru-RU" sz="2800" dirty="0" smtClean="0"/>
              <a:t>выживания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96" y="857737"/>
            <a:ext cx="4400908" cy="586787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70" y="857737"/>
            <a:ext cx="4500197" cy="60002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88" y="94268"/>
            <a:ext cx="12126012" cy="603316"/>
          </a:xfrm>
        </p:spPr>
        <p:txBody>
          <a:bodyPr>
            <a:normAutofit/>
          </a:bodyPr>
          <a:lstStyle/>
          <a:p>
            <a:r>
              <a:rPr lang="ru-RU" sz="2800" dirty="0"/>
              <a:t>Летом курсанты становятся участниками программы </a:t>
            </a:r>
            <a:r>
              <a:rPr lang="ru-RU" sz="2800" dirty="0" smtClean="0"/>
              <a:t>«Подвижные игры»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12" y="697584"/>
            <a:ext cx="4596880" cy="61291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02" y="-153960"/>
            <a:ext cx="12192000" cy="970450"/>
          </a:xfrm>
        </p:spPr>
        <p:txBody>
          <a:bodyPr>
            <a:normAutofit fontScale="90000"/>
          </a:bodyPr>
          <a:lstStyle/>
          <a:p>
            <a:r>
              <a:rPr lang="ru-RU" sz="2500" dirty="0"/>
              <a:t>Впервые клуб «Альтаир» стал участником </a:t>
            </a:r>
            <a:r>
              <a:rPr lang="ru-RU" sz="2500" dirty="0" smtClean="0"/>
              <a:t>районного смотра-конкурса </a:t>
            </a:r>
            <a:r>
              <a:rPr lang="ru-RU" sz="2500" dirty="0"/>
              <a:t>строевой </a:t>
            </a:r>
            <a:r>
              <a:rPr lang="ru-RU" sz="2500" dirty="0" smtClean="0"/>
              <a:t>выучки </a:t>
            </a:r>
            <a:br>
              <a:rPr lang="ru-RU" sz="2500" dirty="0" smtClean="0"/>
            </a:br>
            <a:r>
              <a:rPr lang="ru-RU" sz="2500" dirty="0" smtClean="0"/>
              <a:t>в 2024 году</a:t>
            </a:r>
            <a:endParaRPr lang="ru-RU" sz="25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35" y="892153"/>
            <a:ext cx="7911891" cy="593391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6295" y="92562"/>
            <a:ext cx="6222295" cy="97045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Участие в районной военно-спортивной игре «Северное сияние</a:t>
            </a:r>
            <a:r>
              <a:rPr lang="ru-RU" sz="2400" dirty="0" smtClean="0">
                <a:solidFill>
                  <a:schemeClr val="tx1"/>
                </a:solidFill>
              </a:rPr>
              <a:t>»-25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84" y="1286627"/>
            <a:ext cx="4195531" cy="559404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86" y="1263960"/>
            <a:ext cx="4195530" cy="5594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3666" y="316177"/>
            <a:ext cx="6381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Участие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акции «Бессмертный полк»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119" y="0"/>
            <a:ext cx="10353762" cy="970450"/>
          </a:xfrm>
        </p:spPr>
        <p:txBody>
          <a:bodyPr>
            <a:normAutofit/>
          </a:bodyPr>
          <a:lstStyle/>
          <a:p>
            <a:r>
              <a:rPr lang="ru-RU" sz="2800" dirty="0"/>
              <a:t>Знаменная </a:t>
            </a:r>
            <a:r>
              <a:rPr lang="ru-RU" sz="2800" dirty="0" smtClean="0"/>
              <a:t>группа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9" y="970450"/>
            <a:ext cx="4502844" cy="6003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38" y="970450"/>
            <a:ext cx="4702383" cy="62698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666" y="-135118"/>
            <a:ext cx="10353762" cy="970450"/>
          </a:xfrm>
        </p:spPr>
        <p:txBody>
          <a:bodyPr>
            <a:normAutofit/>
          </a:bodyPr>
          <a:lstStyle/>
          <a:p>
            <a:r>
              <a:rPr lang="ru-RU" sz="2800" dirty="0"/>
              <a:t>Несмотря </a:t>
            </a:r>
            <a:r>
              <a:rPr lang="ru-RU" sz="2800" dirty="0" smtClean="0"/>
              <a:t>ни </a:t>
            </a:r>
            <a:r>
              <a:rPr lang="ru-RU" sz="2800" dirty="0"/>
              <a:t>на что, курсант спешит на </a:t>
            </a:r>
            <a:r>
              <a:rPr lang="ru-RU" sz="2800" dirty="0" smtClean="0"/>
              <a:t>занятие</a:t>
            </a:r>
            <a:endParaRPr lang="ru-RU" sz="2800" dirty="0"/>
          </a:p>
        </p:txBody>
      </p:sp>
      <p:pic>
        <p:nvPicPr>
          <p:cNvPr id="4" name="IMG_7366 (2)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804249" y="759918"/>
            <a:ext cx="4418621" cy="807606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747" y="0"/>
            <a:ext cx="10353762" cy="827732"/>
          </a:xfrm>
        </p:spPr>
        <p:txBody>
          <a:bodyPr>
            <a:normAutofit/>
          </a:bodyPr>
          <a:lstStyle/>
          <a:p>
            <a:r>
              <a:rPr lang="ru-RU" sz="2800" dirty="0"/>
              <a:t>Пешеходный поход 2024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94" y="708326"/>
            <a:ext cx="8199566" cy="614967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3508" y="600173"/>
            <a:ext cx="10211755" cy="64466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Согласно Стратегии развития воспитания в Российской Федерации на период до 2025 года п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риоритетной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воспитания детей является развитие высоконравственной личности, обладающей актуальными знаниями и умениями, готовой к мирному созиданию и защите Родины. Данная Стратегия опирается на систему духовно-нравственных ценностей, сложившихся в процессе культурного развития России, таких как человеколюбие, справедливость, честь, совесть, воля, личное достоинство, вера в добро и стремление к исполнению нравственного долга перед самим собой, своей семьей и своим Отечеством. </a:t>
            </a:r>
            <a:endParaRPr lang="ru-RU" sz="24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у подрастающего поколения патриотических чувств и      гражданской позиции огромен воспитательный потенциал учреждений дополнительного образования. Особенно эффективно в данном направлении выстраивается работа в военно-патриотических клубах.</a:t>
            </a:r>
            <a:endParaRPr lang="ru-RU" sz="24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" indent="0">
              <a:buNone/>
            </a:pP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4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2760" y="1467679"/>
            <a:ext cx="10353762" cy="3922642"/>
          </a:xfrm>
        </p:spPr>
        <p:txBody>
          <a:bodyPr>
            <a:noAutofit/>
          </a:bodyPr>
          <a:lstStyle/>
          <a:p>
            <a:pPr marL="36830" indent="0">
              <a:buNone/>
            </a:pP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Особое место в работе клуба занимает героико-патриотическое воспитание на основе изучения военной истории. Воспитывать историей – значит сохранять и приумножать героическое прошлое и настоящее нашего народа и его Вооруженных сил. Многовековой опыт свидетельствует, что чем глубже будешь знать историю своего Отечества с ее героическим прошлым, тем сильнее будет к нему чувство любви, тем точнее осмыслишь его настоящее и будущее. Наибольший интерес среди учащихся вызывают встречи с людьми военных профессий или с непосредственными участниками, очевидцами тех или иных значимых исторических событий (ветераны локальных войн, ветераны ВОВ, дети блокадного Ленинграда).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32" y="91126"/>
            <a:ext cx="12075736" cy="1209773"/>
          </a:xfrm>
        </p:spPr>
        <p:txBody>
          <a:bodyPr>
            <a:noAutofit/>
          </a:bodyPr>
          <a:lstStyle/>
          <a:p>
            <a:r>
              <a:rPr lang="ru-RU" sz="2800" dirty="0"/>
              <a:t>Спасатель Богучанского поисково-спасательного отряда</a:t>
            </a:r>
            <a:br>
              <a:rPr lang="ru-RU" sz="2800" dirty="0"/>
            </a:br>
            <a:r>
              <a:rPr lang="ru-RU" sz="2800" dirty="0"/>
              <a:t>Данила Викторович Злобин </a:t>
            </a:r>
            <a:br>
              <a:rPr lang="ru-RU" sz="2800" dirty="0"/>
            </a:br>
            <a:r>
              <a:rPr lang="ru-RU" sz="2800" dirty="0"/>
              <a:t>рассказывает ребятам о первой доврачебной </a:t>
            </a:r>
            <a:r>
              <a:rPr lang="ru-RU" sz="2800" dirty="0" smtClean="0"/>
              <a:t>помощи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05" y="1424741"/>
            <a:ext cx="7016989" cy="526274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243" y="124375"/>
            <a:ext cx="11965757" cy="970450"/>
          </a:xfrm>
        </p:spPr>
        <p:txBody>
          <a:bodyPr>
            <a:noAutofit/>
          </a:bodyPr>
          <a:lstStyle/>
          <a:p>
            <a:r>
              <a:rPr lang="ru-RU" sz="2200" dirty="0"/>
              <a:t>Инспектор ДПС Госавтоинспекции Отдела МВД России по </a:t>
            </a:r>
            <a:r>
              <a:rPr lang="ru-RU" sz="2200" dirty="0" err="1"/>
              <a:t>Богучанскому</a:t>
            </a:r>
            <a:r>
              <a:rPr lang="ru-RU" sz="2200" dirty="0"/>
              <a:t> </a:t>
            </a:r>
            <a:r>
              <a:rPr lang="ru-RU" sz="2200" dirty="0" smtClean="0"/>
              <a:t>району, </a:t>
            </a:r>
            <a:br>
              <a:rPr lang="ru-RU" sz="2200" dirty="0"/>
            </a:br>
            <a:r>
              <a:rPr lang="ru-RU" sz="2200" dirty="0"/>
              <a:t>лейтенант полиции </a:t>
            </a:r>
            <a:r>
              <a:rPr lang="ru-RU" sz="2200" dirty="0" err="1"/>
              <a:t>Шурмелев</a:t>
            </a:r>
            <a:r>
              <a:rPr lang="ru-RU" sz="2200" dirty="0"/>
              <a:t> Кирилл </a:t>
            </a:r>
            <a:r>
              <a:rPr lang="ru-RU" sz="2200" dirty="0" smtClean="0"/>
              <a:t>Николаевич информирует о безопасности на дороге</a:t>
            </a:r>
            <a:endParaRPr lang="ru-RU" sz="2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37" y="1094825"/>
            <a:ext cx="7062292" cy="5638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Ветеран боевых </a:t>
            </a:r>
            <a:r>
              <a:rPr lang="ru-RU" sz="3100" dirty="0" smtClean="0"/>
              <a:t>действий, </a:t>
            </a:r>
            <a:r>
              <a:rPr lang="ru-RU" sz="3100" dirty="0"/>
              <a:t>участник </a:t>
            </a:r>
            <a:r>
              <a:rPr lang="ru-RU" sz="3100" dirty="0" smtClean="0"/>
              <a:t>СВО,</a:t>
            </a:r>
            <a:br>
              <a:rPr lang="ru-RU" sz="3100" dirty="0"/>
            </a:br>
            <a:r>
              <a:rPr lang="ru-RU" sz="3100" dirty="0"/>
              <a:t>гвардии сержант Максим Васильевич Высотин</a:t>
            </a:r>
            <a:br>
              <a:rPr lang="ru-RU" sz="3100" dirty="0"/>
            </a:br>
            <a:r>
              <a:rPr lang="ru-RU" sz="3100" dirty="0"/>
              <a:t>на встрече с курсантами клуба «Альтаир»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84" y="1580050"/>
            <a:ext cx="7026414" cy="526981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5537"/>
            <a:ext cx="6495068" cy="4586926"/>
          </a:xfrm>
        </p:spPr>
        <p:txBody>
          <a:bodyPr>
            <a:normAutofit/>
          </a:bodyPr>
          <a:lstStyle/>
          <a:p>
            <a:r>
              <a:rPr lang="ru-RU" sz="2800" dirty="0"/>
              <a:t>Выпускник Богучанской школы №</a:t>
            </a:r>
            <a:r>
              <a:rPr lang="ru-RU" sz="2800" dirty="0" smtClean="0"/>
              <a:t>2,</a:t>
            </a:r>
            <a:br>
              <a:rPr lang="ru-RU" sz="2800" dirty="0"/>
            </a:br>
            <a:r>
              <a:rPr lang="ru-RU" sz="2800" dirty="0" smtClean="0"/>
              <a:t>участник СВО</a:t>
            </a:r>
            <a:br>
              <a:rPr lang="ru-RU" sz="2800" dirty="0"/>
            </a:br>
            <a:r>
              <a:rPr lang="ru-RU" sz="2800" dirty="0" smtClean="0"/>
              <a:t>Никита Александрович Брюханов</a:t>
            </a:r>
            <a:br>
              <a:rPr lang="ru-RU" sz="2800" dirty="0"/>
            </a:br>
            <a:r>
              <a:rPr lang="ru-RU" sz="2800" dirty="0"/>
              <a:t>рассказывает ребятам о боевом братстве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21" y="-13108"/>
            <a:ext cx="5163161" cy="68842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119" y="175967"/>
            <a:ext cx="10353762" cy="634738"/>
          </a:xfrm>
        </p:spPr>
        <p:txBody>
          <a:bodyPr>
            <a:normAutofit/>
          </a:bodyPr>
          <a:lstStyle/>
          <a:p>
            <a:r>
              <a:rPr lang="ru-RU" sz="2800" dirty="0"/>
              <a:t>Тренировка по строевой </a:t>
            </a:r>
            <a:r>
              <a:rPr lang="ru-RU" sz="2800" dirty="0" smtClean="0"/>
              <a:t>подготовке</a:t>
            </a:r>
            <a:endParaRPr lang="ru-RU" sz="2800" dirty="0"/>
          </a:p>
        </p:txBody>
      </p:sp>
      <p:pic>
        <p:nvPicPr>
          <p:cNvPr id="4" name="IMG_7220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004568" y="810705"/>
            <a:ext cx="3838534" cy="70158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" y="0"/>
            <a:ext cx="12116586" cy="970450"/>
          </a:xfrm>
        </p:spPr>
        <p:txBody>
          <a:bodyPr>
            <a:normAutofit/>
          </a:bodyPr>
          <a:lstStyle/>
          <a:p>
            <a:r>
              <a:rPr lang="ru-RU" sz="2800" dirty="0"/>
              <a:t>Подготовка к соревнованиям по стрельбе из пневматической </a:t>
            </a:r>
            <a:r>
              <a:rPr lang="ru-RU" sz="2800" dirty="0" smtClean="0"/>
              <a:t>винтовки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83" y="970450"/>
            <a:ext cx="7755798" cy="581684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</Template>
  <TotalTime>0</TotalTime>
  <Words>2725</Words>
  <Application>WPS Presentation</Application>
  <PresentationFormat>Произвольный</PresentationFormat>
  <Paragraphs>41</Paragraphs>
  <Slides>17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SimSun</vt:lpstr>
      <vt:lpstr>Wingdings</vt:lpstr>
      <vt:lpstr>Trebuchet MS</vt:lpstr>
      <vt:lpstr>Wingdings 2</vt:lpstr>
      <vt:lpstr>Times New Roman</vt:lpstr>
      <vt:lpstr>Microsoft YaHei</vt:lpstr>
      <vt:lpstr>Arial Unicode MS</vt:lpstr>
      <vt:lpstr>Calisto MT</vt:lpstr>
      <vt:lpstr>Segoe Print</vt:lpstr>
      <vt:lpstr>Calibri</vt:lpstr>
      <vt:lpstr>Сланец</vt:lpstr>
      <vt:lpstr>Потенциал военно-патриотического клуба в формировании личности ребенка</vt:lpstr>
      <vt:lpstr>PowerPoint 演示文稿</vt:lpstr>
      <vt:lpstr>PowerPoint 演示文稿</vt:lpstr>
      <vt:lpstr>Спасатель Богучанского поисково-спасательного отряда Данила Викторович Злобин  рассказывает ребятам о первой доврачебной помощи</vt:lpstr>
      <vt:lpstr>Инспектор ДПС Госавтоинспекции Отдела МВД России по Богучанскому району,  лейтенант полиции Шурмелев Кирилл Николаевич информирует о безопасности на дороге</vt:lpstr>
      <vt:lpstr>Ветеран боевых действий, участник СВО, гвардии сержант Максим Васильевич Высотин на встрече с курсантами клуба «Альтаир»  </vt:lpstr>
      <vt:lpstr>Выпускник Богучанской школы №2, участник СВО Никита Александрович Брюханов рассказывает ребятам о боевом братстве  </vt:lpstr>
      <vt:lpstr>Тренировка по строевой подготовке</vt:lpstr>
      <vt:lpstr>Подготовка к соревнованиям по стрельбе из пневматической винтовки</vt:lpstr>
      <vt:lpstr>Однодневный пешеходных поход на берег Ангары</vt:lpstr>
      <vt:lpstr>Осваиваем способы разведения костра - готовимся к школе выживания</vt:lpstr>
      <vt:lpstr>Летом курсанты становятся участниками программы «Подвижные игры»</vt:lpstr>
      <vt:lpstr>Впервые клуб «Альтаир» стал участником районного смотра-конкурса строевой выручки  в 2024 году</vt:lpstr>
      <vt:lpstr>Участие в районной военно-спортивной игре «Северное сияние»-25</vt:lpstr>
      <vt:lpstr>Знаменная группа </vt:lpstr>
      <vt:lpstr>Несмотря ни на что, курсант спешит на занятие</vt:lpstr>
      <vt:lpstr>Пешеходный поход 2024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Потенциал военно-патриотического клуба в формировании личности ребенка.</dc:title>
  <dc:creator>nastya.kozhenkova@bk.ru</dc:creator>
  <cp:lastModifiedBy>Svetlana</cp:lastModifiedBy>
  <cp:revision>18</cp:revision>
  <dcterms:created xsi:type="dcterms:W3CDTF">2025-03-21T03:02:00Z</dcterms:created>
  <dcterms:modified xsi:type="dcterms:W3CDTF">2025-03-31T08:39:15Z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4E5963092728493FA26796867A863CC5_12</vt:lpwstr>
  </property>
  <property fmtid="{D5CDD505-2E9C-101B-9397-08002B2CF9AE}" pid="3" name="KSOProductBuildVer">
    <vt:lpwstr>1049-12.2.0.20326</vt:lpwstr>
  </property>
</Properties>
</file>