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0" r:id="rId4"/>
    <p:sldId id="259" r:id="rId5"/>
    <p:sldId id="278" r:id="rId6"/>
    <p:sldId id="262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«Проектная деятельность в работе педагога: от идеи к результатам»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«Семья. Счастливое детство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(2024г)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:\фото с проектов\Мастер-класс\Рисунок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2554"/>
            <a:ext cx="51943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фото с проектов\Мастер-класс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3" y="1772816"/>
            <a:ext cx="3133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r="14281"/>
          <a:stretch>
            <a:fillRect/>
          </a:stretch>
        </p:blipFill>
        <p:spPr bwMode="auto">
          <a:xfrm>
            <a:off x="5652120" y="4412554"/>
            <a:ext cx="33156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933490"/>
            <a:ext cx="4971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Основной </a:t>
            </a:r>
            <a:r>
              <a:rPr lang="ru-RU" dirty="0"/>
              <a:t>идеей проекта – это  изготовление фоторамок из фетра, </a:t>
            </a:r>
            <a:r>
              <a:rPr lang="ru-RU" dirty="0" err="1"/>
              <a:t>фоамирана</a:t>
            </a:r>
            <a:r>
              <a:rPr lang="ru-RU" dirty="0"/>
              <a:t>  совместно с детьми с ограниченными возможностями здоровья  и их родителями  комплексного центра социального обслуживания населения «</a:t>
            </a:r>
            <a:r>
              <a:rPr lang="ru-RU" dirty="0" err="1"/>
              <a:t>Богучанский</a:t>
            </a:r>
            <a:r>
              <a:rPr lang="ru-RU" dirty="0"/>
              <a:t>» с. </a:t>
            </a:r>
            <a:r>
              <a:rPr lang="ru-RU" dirty="0" err="1"/>
              <a:t>Богучан</a:t>
            </a:r>
            <a:r>
              <a:rPr lang="ru-RU" dirty="0"/>
              <a:t>, </a:t>
            </a:r>
            <a:r>
              <a:rPr lang="ru-RU" dirty="0" err="1"/>
              <a:t>п.Ангарский</a:t>
            </a:r>
            <a:r>
              <a:rPr lang="ru-RU" dirty="0"/>
              <a:t>, </a:t>
            </a:r>
            <a:r>
              <a:rPr lang="ru-RU" dirty="0" err="1"/>
              <a:t>п.Таежный</a:t>
            </a:r>
            <a:r>
              <a:rPr lang="ru-RU" dirty="0"/>
              <a:t>, </a:t>
            </a:r>
            <a:r>
              <a:rPr lang="ru-RU" dirty="0" err="1"/>
              <a:t>п.Пинчуга</a:t>
            </a:r>
            <a:r>
              <a:rPr lang="ru-RU" dirty="0"/>
              <a:t> </a:t>
            </a:r>
            <a:endParaRPr lang="ru-RU" dirty="0">
              <a:solidFill>
                <a:schemeClr val="bg1"/>
              </a:solidFill>
              <a:latin typeface="CoFo Sans" panose="020B0503030202060203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1" b="29718"/>
          <a:stretch>
            <a:fillRect/>
          </a:stretch>
        </p:blipFill>
        <p:spPr bwMode="auto">
          <a:xfrm>
            <a:off x="1547664" y="980728"/>
            <a:ext cx="576484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830617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Красноярского края «Партнерство» — это комплекс мероприятий, направленных на поддержку, развитие и продвижение общественных инициатив и социальных проектов, реализуемых на территории края.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10" y="332656"/>
            <a:ext cx="330263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«Партнёрство»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955" y="1844963"/>
            <a:ext cx="8856984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-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проводится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одного раза в год по тематическим направлениям, отражающим приоритетные социально значимые проблемы населения Красноярского края в сфере гражданского образования, правового просвещения, профилактики правонарушений несовершеннолетних, организации поддержки семьи, детства, охраны здоровья, физической культуры и спорта, детского и молодежного досуга, социальной помощи наиболее нуждающимся категориям граждан, экологии, культуры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krasgrant.ru/programma-partnerstvo/konkurs-regrantingovih-proectov/osnovnye-etapy-konkursa/img/gr_0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b="17232"/>
          <a:stretch>
            <a:fillRect/>
          </a:stretch>
        </p:blipFill>
        <p:spPr bwMode="auto">
          <a:xfrm>
            <a:off x="1691680" y="476672"/>
            <a:ext cx="5715000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748" y="2927264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</a:t>
            </a:r>
            <a:br>
              <a:rPr lang="ru-RU" dirty="0"/>
            </a:br>
            <a:r>
              <a:rPr lang="ru-RU" dirty="0"/>
              <a:t>Поддержка успешных социальных практик развивающихся некоммерческих организаций края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Сроки:</a:t>
            </a:r>
            <a:r>
              <a:rPr lang="ru-RU" dirty="0"/>
              <a:t> от 8 месяцев до 1 года 3 месяцев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Объем финансирования:</a:t>
            </a:r>
            <a:r>
              <a:rPr lang="ru-RU" dirty="0"/>
              <a:t> до 1 млн. руб.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Территории реализации:</a:t>
            </a:r>
            <a:br>
              <a:rPr lang="ru-RU" dirty="0"/>
            </a:br>
            <a:r>
              <a:rPr lang="ru-RU" dirty="0"/>
              <a:t>не более одного муниципального образования (муниципального района, муниципального или городского округа края), в котором будет реализовываться деятельность по проекту некоммерческой организацией - участником конкурса.*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asgrant.ru/programma-partnerstvo/konkurs-regrantingovih-proectov/osnovnye-etapy-konkursa/img/gr_0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0" b="15280"/>
          <a:stretch>
            <a:fillRect/>
          </a:stretch>
        </p:blipFill>
        <p:spPr bwMode="auto">
          <a:xfrm>
            <a:off x="1763688" y="476672"/>
            <a:ext cx="5715000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87240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</a:t>
            </a:r>
            <a:br>
              <a:rPr lang="ru-RU" dirty="0"/>
            </a:br>
            <a:r>
              <a:rPr lang="ru-RU" dirty="0"/>
              <a:t>Поддержка общественных инициатив социальных проектов становящихся некоммерческих организаций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Сроки:</a:t>
            </a:r>
            <a:r>
              <a:rPr lang="ru-RU" dirty="0"/>
              <a:t> от 1 до 8 месяцев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Объем финансирования:</a:t>
            </a:r>
            <a:r>
              <a:rPr lang="ru-RU" dirty="0"/>
              <a:t> до 500 тыс. руб.</a:t>
            </a:r>
            <a:endParaRPr lang="ru-RU" dirty="0"/>
          </a:p>
          <a:p>
            <a:br>
              <a:rPr lang="ru-RU" dirty="0"/>
            </a:br>
            <a:r>
              <a:rPr lang="ru-RU" b="1" dirty="0"/>
              <a:t>Территории реализации:</a:t>
            </a:r>
            <a:br>
              <a:rPr lang="ru-RU" dirty="0"/>
            </a:br>
            <a:r>
              <a:rPr lang="ru-RU" dirty="0"/>
              <a:t>не более одного муниципального образования (муниципального района, муниципального или городского округа края), в котором будет реализовываться деятельность по проекту некоммерческой организацией - участником конкурса.**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LABNISE\Downloads\174274914085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9"/>
          <a:stretch>
            <a:fillRect/>
          </a:stretch>
        </p:blipFill>
        <p:spPr bwMode="auto">
          <a:xfrm>
            <a:off x="179512" y="3320059"/>
            <a:ext cx="5739766" cy="32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1" b="29718"/>
          <a:stretch>
            <a:fillRect/>
          </a:stretch>
        </p:blipFill>
        <p:spPr bwMode="auto">
          <a:xfrm>
            <a:off x="4428743" y="4220954"/>
            <a:ext cx="4396693" cy="19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620554"/>
            <a:ext cx="7128792" cy="24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«Семейная гармония»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проекта «Семейная гармония»: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Интерактивно – краеведческие экскурсии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краеведческий музей имени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Д.М.Андона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«Ангарская семья и ее традиции»;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Семейная мастерская по изготовлению славянской куклы к празднику «Международный день семьи»;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Аукцион идей «Всей семьей»;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Фотоконкурс «Семья в объективе»;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«Цикл мероприятий» победители аукциона;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Районный фестиваль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Воображариум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Семейный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«Семья в движении»;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«Знаешь ли ты…»;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Итоговое мероприятие ярмарка «Семейный уют», концерт «Семейная гармония»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LABNISE\Downloads\174274901773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876571" cy="21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static.tildacdn.com/tild6234-3336-4132-a338-663933643262/_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5368" name="Picture 8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9652"/>
            <a:ext cx="4426190" cy="39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17425"/>
          <a:stretch>
            <a:fillRect/>
          </a:stretch>
        </p:blipFill>
        <p:spPr bwMode="auto">
          <a:xfrm>
            <a:off x="5436096" y="404664"/>
            <a:ext cx="29506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 descr="C:\Users\ULABNISE\Downloads\1742786128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b="11744"/>
          <a:stretch>
            <a:fillRect/>
          </a:stretch>
        </p:blipFill>
        <p:spPr bwMode="auto">
          <a:xfrm>
            <a:off x="5951884" y="3140968"/>
            <a:ext cx="1919060" cy="29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36546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58232"/>
            <a:ext cx="243027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58232"/>
            <a:ext cx="2479176" cy="550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ptim.tildacdn.com/tild3231-3462-4762-b765-326338643366/-/format/webp/1f-om8RCtS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315877" cy="49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optim.tildacdn.com/tild3930-6631-4163-b734-383461643963/-/resize/760x/-/format/webp/Hc5yP-pkNq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1336"/>
            <a:ext cx="3858035" cy="25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optim.tildacdn.com/tild3230-3466-4265-b137-383639626335/-/resize/760x/-/format/webp/xl8l56aJV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09408"/>
            <a:ext cx="30270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3058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целенаправленная деятельность с определенной целью по определенному плану для решения поисковых, исследовательских, практических задач по любому направлению содержания образования.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проектной деятельности лежит идея о направленности деятельности на результат, который достигается в процессе совместной работы взрослого и детей над определенной практической проблемой.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52792" cy="430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с проектов\IMG_20220630_113046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0"/>
          <a:stretch>
            <a:fillRect/>
          </a:stretch>
        </p:blipFill>
        <p:spPr bwMode="auto">
          <a:xfrm>
            <a:off x="539552" y="2204864"/>
            <a:ext cx="3600399" cy="21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232" y="62068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«Пальчиковый  театр по мотивам русских народных            сказок</a:t>
            </a:r>
            <a:r>
              <a:rPr lang="ru-RU" sz="3600" b="1" dirty="0" smtClean="0">
                <a:solidFill>
                  <a:schemeClr val="tx1"/>
                </a:solidFill>
              </a:rPr>
              <a:t>» </a:t>
            </a:r>
            <a:r>
              <a:rPr lang="ru-RU" sz="2200" b="1" dirty="0" smtClean="0">
                <a:solidFill>
                  <a:schemeClr val="tx1"/>
                </a:solidFill>
              </a:rPr>
              <a:t>(2022г.)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E:\фото с проектов\IMG_20220701_115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39197"/>
            <a:ext cx="3817020" cy="21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новейшая нужное\цдо\лето 2022\Новая папка\IMG_20220617_1203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16297"/>
          <a:stretch>
            <a:fillRect/>
          </a:stretch>
        </p:blipFill>
        <p:spPr bwMode="auto">
          <a:xfrm>
            <a:off x="4932040" y="4567789"/>
            <a:ext cx="3745608" cy="22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идеей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являлось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сказочных героев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театра из фетра и передача кукол в детские сады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с.Богучан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«Куклы – обереги в жизни людей</a:t>
            </a:r>
            <a:r>
              <a:rPr lang="ru-RU" sz="3200" b="1" dirty="0" smtClean="0">
                <a:solidFill>
                  <a:schemeClr val="tx1"/>
                </a:solidFill>
              </a:rPr>
              <a:t>» </a:t>
            </a:r>
            <a:r>
              <a:rPr lang="ru-RU" sz="2400" b="1" dirty="0" smtClean="0">
                <a:solidFill>
                  <a:schemeClr val="tx1"/>
                </a:solidFill>
              </a:rPr>
              <a:t>(2022г)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135" y="1337006"/>
            <a:ext cx="2592288" cy="33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5257" y="2809328"/>
            <a:ext cx="2961822" cy="420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7106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кукол - оберегов совместно с детьми 4-6 классов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и с детьми с ограниченными возможностями здоровья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возрасте от 12-17 лет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562" y="-99392"/>
            <a:ext cx="702474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«Сети для </a:t>
            </a:r>
            <a:r>
              <a:rPr lang="ru-RU" dirty="0" err="1" smtClean="0">
                <a:solidFill>
                  <a:schemeClr val="tx1"/>
                </a:solidFill>
              </a:rPr>
              <a:t>СВОих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sz="2400" b="1" dirty="0" smtClean="0">
                <a:solidFill>
                  <a:schemeClr val="tx1"/>
                </a:solidFill>
              </a:rPr>
              <a:t>(2023г)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с телефона\IMG_20230629_18132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/>
          <a:stretch>
            <a:fillRect/>
          </a:stretch>
        </p:blipFill>
        <p:spPr bwMode="auto">
          <a:xfrm rot="5400000">
            <a:off x="194323" y="1830013"/>
            <a:ext cx="29227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 телефона\IMG_20230629_175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00618"/>
            <a:ext cx="3635896" cy="16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628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- 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маскировочных сетей и сухого душа бойцам СВО и передачи их в зону военных действий.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E:\фото с проектов\98E56C56-A40A-4ED2-B02E-FC9BB41D5F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368730"/>
            <a:ext cx="2297832" cy="30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фото с проектов\Im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16" y="3068960"/>
            <a:ext cx="2267648" cy="17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бросаем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(2023г)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фото с проектов\3C031BB8-49D7-47DD-BC21-45053E46F57E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8" y="1807211"/>
            <a:ext cx="2297832" cy="30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фото с проектов\25BDB92B-B2E5-4025-8F2F-AC767F5BCCF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247232" cy="24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фото с проектов\FABE0DE2-4103-4BD6-9BC7-1D68D1158D7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1047"/>
            <a:ext cx="2607078" cy="34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- изготовление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бойцам СВО и передачи их в зону военных действий.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41" y="3472"/>
            <a:ext cx="8928992" cy="1143000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«Имя, которым мы гордимся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(2024г)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LABNISE\Downloads\20241215_18502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1" y="3917818"/>
            <a:ext cx="2232248" cy="16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LABNISE\Downloads\IMG-20241026-WA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37682" r="-5474" b="-7551"/>
          <a:stretch>
            <a:fillRect/>
          </a:stretch>
        </p:blipFill>
        <p:spPr bwMode="auto">
          <a:xfrm>
            <a:off x="2716896" y="4149080"/>
            <a:ext cx="3541687" cy="23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LABNISE\Downloads\20241215_171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0"/>
          <a:stretch>
            <a:fillRect/>
          </a:stretch>
        </p:blipFill>
        <p:spPr bwMode="auto">
          <a:xfrm>
            <a:off x="199841" y="1412775"/>
            <a:ext cx="3873240" cy="22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LABNISE\Downloads\1742747325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27" y="3773404"/>
            <a:ext cx="2383136" cy="17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1772816"/>
            <a:ext cx="4608512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столетию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В.П.Астафьева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изготовлена передвижная выставка по произведениям автора. Выставка  проходила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 №1 и №2, МБОУ ДОД "Центр роста»,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Богучанском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краеведческом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музее. Работы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выставку  изготовлены руками детей от 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 разных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техниках. Изготовленные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переданы в дар центральной районной библиотеке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с.Богучан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3975</Words>
  <Application>WPS Presentation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Times New Roman</vt:lpstr>
      <vt:lpstr>Constantia</vt:lpstr>
      <vt:lpstr>Calibri</vt:lpstr>
      <vt:lpstr>Microsoft YaHei</vt:lpstr>
      <vt:lpstr>Arial Unicode MS</vt:lpstr>
      <vt:lpstr>CoFo Sans</vt:lpstr>
      <vt:lpstr>Yu Gothic UI</vt:lpstr>
      <vt:lpstr>Поток</vt:lpstr>
      <vt:lpstr>«Проектная деятельность в работе педагога: от идеи к результатам»</vt:lpstr>
      <vt:lpstr>Проектная деятельность  - это целенаправленная деятельность с определенной целью по определенному плану для решения поисковых, исследовательских, практических задач по любому направлению содержания образования.  В основе проектной деятельности лежит идея о направленности деятельности на результат, который достигается в процессе совместной работы взрослого и детей над определенной практической проблемой.</vt:lpstr>
      <vt:lpstr>PowerPoint 演示文稿</vt:lpstr>
      <vt:lpstr>PowerPoint 演示文稿</vt:lpstr>
      <vt:lpstr>«Пальчиковый  театр по мотивам русских народных            сказок» (2022г.)</vt:lpstr>
      <vt:lpstr>«Куклы – обереги в жизни людей» (2022г)</vt:lpstr>
      <vt:lpstr>«Сети для СВОих» (2023г)</vt:lpstr>
      <vt:lpstr>«СВОих не бросаем» (2023г)</vt:lpstr>
      <vt:lpstr>«Имя, которым мы гордимся» (2024г)</vt:lpstr>
      <vt:lpstr>«Семья. Счастливое детство» (2024г)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Мероприятия в рамках проекта «Семейная гармония»:  1. Интерактивно – краеведческие экскурсии в Богучанский краеведческий музей имени Д.М.Андона на тему «Ангарская семья и ее традиции»; 2. Семейная мастерская по изготовлению славянской куклы к празднику «Международный день семьи»; 3. Аукцион идей «Всей семьей»; 4. Фотоконкурс «Семья в объективе»; 5. «Цикл мероприятий» победители аукциона; 6. Районный фестиваль «Воображариум»; 7. Семейный квест «Семья в движении»; 8. Квиз «Знаешь ли ты…»; 9. Итоговое мероприятие ярмарка «Семейный уют», концерт «Семейная гармония»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в работе педагога: от идеи к результатам»</dc:title>
  <dc:creator>ULABNISE</dc:creator>
  <cp:lastModifiedBy>Svetlana</cp:lastModifiedBy>
  <cp:revision>25</cp:revision>
  <dcterms:created xsi:type="dcterms:W3CDTF">2025-03-23T12:54:00Z</dcterms:created>
  <dcterms:modified xsi:type="dcterms:W3CDTF">2025-03-27T04:26:06Z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224984E92D2546428FF9DD6793E50AAB_12</vt:lpwstr>
  </property>
  <property fmtid="{D5CDD505-2E9C-101B-9397-08002B2CF9AE}" pid="3" name="KSOProductBuildVer">
    <vt:lpwstr>1049-12.2.0.20326</vt:lpwstr>
  </property>
</Properties>
</file>